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6.jpeg" ContentType="image/jpeg"/>
  <Override PartName="/ppt/notesSlides/notesSlide2.xml" ContentType="application/vnd.openxmlformats-officedocument.presentationml.notesSlide+xml"/>
  <Override PartName="/ppt/media/image7.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8.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9.jpeg" ContentType="image/jpeg"/>
  <Override PartName="/ppt/notesSlides/notesSlide7.xml" ContentType="application/vnd.openxmlformats-officedocument.presentationml.notesSlide+xml"/>
  <Override PartName="/ppt/media/image10.jpeg" ContentType="image/jpeg"/>
  <Override PartName="/ppt/notesSlides/notesSlide8.xml" ContentType="application/vnd.openxmlformats-officedocument.presentationml.notesSlide+xml"/>
  <Override PartName="/ppt/media/image11.jpeg" ContentType="image/jpeg"/>
  <Override PartName="/ppt/notesSlides/notesSlide9.xml" ContentType="application/vnd.openxmlformats-officedocument.presentationml.notesSlide+xml"/>
  <Override PartName="/ppt/media/image12.jpeg" ContentType="image/jpeg"/>
  <Override PartName="/ppt/notesSlides/notesSlide10.xml" ContentType="application/vnd.openxmlformats-officedocument.presentationml.notesSlide+xml"/>
  <Override PartName="/ppt/media/image13.jpeg" ContentType="image/jpeg"/>
  <Override PartName="/ppt/media/image14.jpeg" ContentType="image/jpeg"/>
  <Override PartName="/ppt/media/image15.jpeg" ContentType="image/jpeg"/>
  <Override PartName="/ppt/media/image16.jpeg" ContentType="image/jpeg"/>
  <Override PartName="/ppt/notesSlides/notesSlide11.xml" ContentType="application/vnd.openxmlformats-officedocument.presentationml.notesSlide+xml"/>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notesSlides/notesSlide12.xml" ContentType="application/vnd.openxmlformats-officedocument.presentationml.notesSlide+xml"/>
  <Override PartName="/ppt/media/image35.jpeg" ContentType="image/jpeg"/>
  <Override PartName="/ppt/notesSlides/notesSlide13.xml" ContentType="application/vnd.openxmlformats-officedocument.presentationml.notesSlide+xml"/>
  <Override PartName="/ppt/media/image36.jpeg" ContentType="image/jpeg"/>
  <Override PartName="/ppt/media/image37.jpeg" ContentType="image/jpeg"/>
  <Override PartName="/ppt/media/image38.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9.jpeg" ContentType="image/jpeg"/>
  <Override PartName="/ppt/notesSlides/notesSlide16.xml" ContentType="application/vnd.openxmlformats-officedocument.presentationml.notesSlide+xml"/>
  <Override PartName="/ppt/media/image40.jpeg" ContentType="image/jpeg"/>
  <Override PartName="/ppt/media/image41.jpeg" ContentType="image/jpeg"/>
  <Override PartName="/ppt/media/image42.jpeg" ContentType="image/jpeg"/>
  <Override PartName="/ppt/notesSlides/notesSlide17.xml" ContentType="application/vnd.openxmlformats-officedocument.presentationml.notesSlide+xml"/>
  <Override PartName="/ppt/media/image43.jpeg" ContentType="image/jpeg"/>
  <Override PartName="/ppt/media/image44.jpeg" ContentType="image/jpeg"/>
  <Override PartName="/ppt/media/image45.jpeg" ContentType="image/jpeg"/>
  <Override PartName="/ppt/notesSlides/notesSlide18.xml" ContentType="application/vnd.openxmlformats-officedocument.presentationml.notesSlide+xml"/>
  <Override PartName="/ppt/media/image46.jpeg" ContentType="image/jpeg"/>
  <Override PartName="/ppt/media/image47.jpeg" ContentType="image/jpeg"/>
  <Override PartName="/ppt/notesSlides/notesSlide19.xml" ContentType="application/vnd.openxmlformats-officedocument.presentationml.notesSlide+xml"/>
  <Override PartName="/ppt/media/image48.jpeg" ContentType="image/jpeg"/>
  <Override PartName="/ppt/media/image49.jpeg" ContentType="image/jpeg"/>
  <Override PartName="/ppt/media/image50.jpeg" ContentType="image/jpeg"/>
  <Override PartName="/ppt/media/image51.jpeg" ContentType="image/jpeg"/>
  <Override PartName="/ppt/notesSlides/notesSlide20.xml" ContentType="application/vnd.openxmlformats-officedocument.presentationml.notesSlide+xml"/>
  <Override PartName="/ppt/media/image52.jpeg" ContentType="image/jpeg"/>
  <Override PartName="/ppt/media/image53.jpeg" ContentType="image/jpeg"/>
  <Override PartName="/ppt/media/image54.jpeg" ContentType="image/jpeg"/>
  <Override PartName="/ppt/notesSlides/notesSlide21.xml" ContentType="application/vnd.openxmlformats-officedocument.presentationml.notesSlide+xml"/>
  <Override PartName="/ppt/media/image55.jpeg" ContentType="image/jpeg"/>
  <Override PartName="/ppt/notesSlides/notesSlide22.xml" ContentType="application/vnd.openxmlformats-officedocument.presentationml.notesSlide+xml"/>
  <Override PartName="/ppt/media/image56.jpeg" ContentType="image/jpeg"/>
  <Override PartName="/ppt/media/image57.jpeg" ContentType="image/jpeg"/>
  <Override PartName="/ppt/notesSlides/notesSlide23.xml" ContentType="application/vnd.openxmlformats-officedocument.presentationml.notesSlide+xml"/>
  <Override PartName="/ppt/media/image58.jpeg" ContentType="image/jpeg"/>
  <Override PartName="/ppt/media/image59.jpeg" ContentType="image/jpeg"/>
  <Override PartName="/ppt/media/image60.jpeg" ContentType="image/jpeg"/>
  <Override PartName="/ppt/notesSlides/notesSlide24.xml" ContentType="application/vnd.openxmlformats-officedocument.presentationml.notesSlide+xml"/>
  <Override PartName="/ppt/media/image61.jpeg" ContentType="image/jpeg"/>
  <Override PartName="/ppt/notesSlides/notesSlide25.xml" ContentType="application/vnd.openxmlformats-officedocument.presentationml.notesSlide+xml"/>
  <Override PartName="/ppt/media/image62.jpeg" ContentType="image/jpeg"/>
  <Override PartName="/ppt/notesSlides/notesSlide26.xml" ContentType="application/vnd.openxmlformats-officedocument.presentationml.notesSlide+xml"/>
  <Override PartName="/ppt/media/image63.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64.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65.jpeg" ContentType="image/jpeg"/>
  <Override PartName="/ppt/notesSlides/notesSlide32.xml" ContentType="application/vnd.openxmlformats-officedocument.presentationml.notesSlide+xml"/>
  <Override PartName="/ppt/media/image66.jpeg" ContentType="image/jpeg"/>
  <Override PartName="/ppt/notesSlides/notesSlide33.xml" ContentType="application/vnd.openxmlformats-officedocument.presentationml.notesSlide+xml"/>
  <Override PartName="/ppt/media/image67.jpe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68.jpe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69.jpeg" ContentType="image/jpeg"/>
  <Override PartName="/ppt/notesSlides/notesSlide39.xml" ContentType="application/vnd.openxmlformats-officedocument.presentationml.notesSlide+xml"/>
  <Override PartName="/ppt/media/image70.jpeg" ContentType="image/jpeg"/>
  <Override PartName="/ppt/notesSlides/notesSlide40.xml" ContentType="application/vnd.openxmlformats-officedocument.presentationml.notesSlide+xml"/>
  <Override PartName="/ppt/media/image71.jpeg" ContentType="image/jpeg"/>
  <Override PartName="/ppt/notesSlides/notesSlide41.xml" ContentType="application/vnd.openxmlformats-officedocument.presentationml.notesSlide+xml"/>
  <Override PartName="/ppt/media/image72.jpeg" ContentType="image/jpeg"/>
  <Override PartName="/ppt/notesSlides/notesSlide42.xml" ContentType="application/vnd.openxmlformats-officedocument.presentationml.notesSlide+xml"/>
  <Override PartName="/ppt/media/media1.mp4" ContentType="video/unknown"/>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73.jpeg" ContentType="image/jpeg"/>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media/image74.jpeg" ContentType="image/jpeg"/>
  <Override PartName="/ppt/media/image75.jpeg" ContentType="image/jpeg"/>
  <Override PartName="/ppt/media/image76.jpeg" ContentType="image/jpeg"/>
  <Override PartName="/ppt/notesSlides/notesSlide51.xml" ContentType="application/vnd.openxmlformats-officedocument.presentationml.notesSlide+xml"/>
  <Override PartName="/ppt/notesSlides/notesSlide52.xml" ContentType="application/vnd.openxmlformats-officedocument.presentationml.notesSlide+xml"/>
  <Override PartName="/ppt/media/image77.jpeg" ContentType="image/jpeg"/>
  <Override PartName="/ppt/media/image78.jpeg" ContentType="image/jpeg"/>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image79.jpeg" ContentType="image/jpeg"/>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80.jpeg" ContentType="image/jpeg"/>
  <Override PartName="/ppt/media/image81.jpeg" ContentType="image/jpeg"/>
  <Override PartName="/ppt/media/image82.jpeg" ContentType="image/jpeg"/>
  <Override PartName="/ppt/media/image8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lvl1pPr>
    <a:lvl2pPr marL="0" marR="0" indent="457176"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lvl2pPr>
    <a:lvl3pPr marL="0" marR="0" indent="914353"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lvl3pPr>
    <a:lvl4pPr marL="0" marR="0" indent="1371530"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lvl4pPr>
    <a:lvl5pPr marL="0" marR="0" indent="1828706"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lvl5pPr>
    <a:lvl6pPr marL="0" marR="0" indent="2285882"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lvl6pPr>
    <a:lvl7pPr marL="0" marR="0" indent="2743060"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lvl7pPr>
    <a:lvl8pPr marL="0" marR="0" indent="3200236"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lvl8pPr>
    <a:lvl9pPr marL="0" marR="0" indent="3657413"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alibri"/>
          <a:ea typeface="Calibri"/>
          <a:cs typeface="Calibri"/>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n" i="on">
        <a:font>
          <a:latin typeface="Calibri"/>
          <a:ea typeface="Calibri"/>
          <a:cs typeface="Calibri"/>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n" i="on">
        <a:font>
          <a:latin typeface="Calibri"/>
          <a:ea typeface="Calibri"/>
          <a:cs typeface="Calibri"/>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n" i="on">
        <a:font>
          <a:latin typeface="Calibri"/>
          <a:ea typeface="Calibri"/>
          <a:cs typeface="Calibri"/>
        </a:font>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n">
        <a:font>
          <a:latin typeface="Calibri"/>
          <a:ea typeface="Calibri"/>
          <a:cs typeface="Calibri"/>
        </a:font>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n" i="on">
        <a:font>
          <a:latin typeface="Calibri"/>
          <a:ea typeface="Calibri"/>
          <a:cs typeface="Calibri"/>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n">
        <a:font>
          <a:latin typeface="Calibri"/>
          <a:ea typeface="Calibri"/>
          <a:cs typeface="Calibri"/>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n" i="on">
        <a:font>
          <a:latin typeface="Calibri"/>
          <a:ea typeface="Calibri"/>
          <a:cs typeface="Calibri"/>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Calibri"/>
          <a:ea typeface="Calibri"/>
          <a:cs typeface="Calibri"/>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n">
        <a:font>
          <a:latin typeface="Calibri"/>
          <a:ea typeface="Calibri"/>
          <a:cs typeface="Calibri"/>
        </a:font>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n">
        <a:font>
          <a:latin typeface="Calibri"/>
          <a:ea typeface="Calibri"/>
          <a:cs typeface="Calibri"/>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77" name="Shape 577"/>
          <p:cNvSpPr/>
          <p:nvPr>
            <p:ph type="sldImg"/>
          </p:nvPr>
        </p:nvSpPr>
        <p:spPr>
          <a:xfrm>
            <a:off x="1143000" y="685800"/>
            <a:ext cx="4572000" cy="3429000"/>
          </a:xfrm>
          <a:prstGeom prst="rect">
            <a:avLst/>
          </a:prstGeom>
        </p:spPr>
        <p:txBody>
          <a:bodyPr/>
          <a:lstStyle/>
          <a:p>
            <a:pPr/>
          </a:p>
        </p:txBody>
      </p:sp>
      <p:sp>
        <p:nvSpPr>
          <p:cNvPr id="578" name="Shape 57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lnSpc>
        <a:spcPct val="125000"/>
      </a:lnSpc>
      <a:defRPr sz="2200">
        <a:latin typeface="+mj-lt"/>
        <a:ea typeface="+mj-ea"/>
        <a:cs typeface="+mj-cs"/>
        <a:sym typeface="Avenir Roman"/>
      </a:defRPr>
    </a:lvl1pPr>
    <a:lvl2pPr indent="228600" latinLnBrk="0">
      <a:lnSpc>
        <a:spcPct val="125000"/>
      </a:lnSpc>
      <a:defRPr sz="2200">
        <a:latin typeface="+mj-lt"/>
        <a:ea typeface="+mj-ea"/>
        <a:cs typeface="+mj-cs"/>
        <a:sym typeface="Avenir Roman"/>
      </a:defRPr>
    </a:lvl2pPr>
    <a:lvl3pPr indent="457200" latinLnBrk="0">
      <a:lnSpc>
        <a:spcPct val="125000"/>
      </a:lnSpc>
      <a:defRPr sz="2200">
        <a:latin typeface="+mj-lt"/>
        <a:ea typeface="+mj-ea"/>
        <a:cs typeface="+mj-cs"/>
        <a:sym typeface="Avenir Roman"/>
      </a:defRPr>
    </a:lvl3pPr>
    <a:lvl4pPr indent="685800" latinLnBrk="0">
      <a:lnSpc>
        <a:spcPct val="125000"/>
      </a:lnSpc>
      <a:defRPr sz="2200">
        <a:latin typeface="+mj-lt"/>
        <a:ea typeface="+mj-ea"/>
        <a:cs typeface="+mj-cs"/>
        <a:sym typeface="Avenir Roman"/>
      </a:defRPr>
    </a:lvl4pPr>
    <a:lvl5pPr indent="914400" latinLnBrk="0">
      <a:lnSpc>
        <a:spcPct val="125000"/>
      </a:lnSpc>
      <a:defRPr sz="2200">
        <a:latin typeface="+mj-lt"/>
        <a:ea typeface="+mj-ea"/>
        <a:cs typeface="+mj-cs"/>
        <a:sym typeface="Avenir Roman"/>
      </a:defRPr>
    </a:lvl5pPr>
    <a:lvl6pPr indent="1143000" latinLnBrk="0">
      <a:lnSpc>
        <a:spcPct val="125000"/>
      </a:lnSpc>
      <a:defRPr sz="2200">
        <a:latin typeface="+mj-lt"/>
        <a:ea typeface="+mj-ea"/>
        <a:cs typeface="+mj-cs"/>
        <a:sym typeface="Avenir Roman"/>
      </a:defRPr>
    </a:lvl6pPr>
    <a:lvl7pPr indent="1371600" latinLnBrk="0">
      <a:lnSpc>
        <a:spcPct val="125000"/>
      </a:lnSpc>
      <a:defRPr sz="2200">
        <a:latin typeface="+mj-lt"/>
        <a:ea typeface="+mj-ea"/>
        <a:cs typeface="+mj-cs"/>
        <a:sym typeface="Avenir Roman"/>
      </a:defRPr>
    </a:lvl7pPr>
    <a:lvl8pPr indent="1600200" latinLnBrk="0">
      <a:lnSpc>
        <a:spcPct val="125000"/>
      </a:lnSpc>
      <a:defRPr sz="2200">
        <a:latin typeface="+mj-lt"/>
        <a:ea typeface="+mj-ea"/>
        <a:cs typeface="+mj-cs"/>
        <a:sym typeface="Avenir Roman"/>
      </a:defRPr>
    </a:lvl8pPr>
    <a:lvl9pPr indent="1828800" latinLnBrk="0">
      <a:lnSpc>
        <a:spcPct val="125000"/>
      </a:lnSpc>
      <a:defRPr sz="2200">
        <a:latin typeface="+mj-lt"/>
        <a:ea typeface="+mj-ea"/>
        <a:cs typeface="+mj-cs"/>
        <a:sym typeface="Avenir Roman"/>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lvl1pPr defTabSz="457200">
              <a:lnSpc>
                <a:spcPct val="117999"/>
              </a:lnSpc>
              <a:defRPr sz="2000">
                <a:latin typeface="Helvetica Neue"/>
                <a:ea typeface="Helvetica Neue"/>
                <a:cs typeface="Helvetica Neue"/>
                <a:sym typeface="Helvetica Neue"/>
              </a:defRPr>
            </a:lvl1pPr>
          </a:lstStyle>
          <a:p>
            <a:pPr/>
            <a:r>
              <a:t>Stellt euch diesen einen Jungen vor, der am ersten Tag eines Schulprojekts gelangweilt in der letzten Reihe sitzt. Am zweiten Tag merkt er aber, dass seine Meinung wirklich gefragt ist, weshalb er am dritten und letzten Tag des Projekts seine Idee von einem Trinkwasserbrunnen vor der gesamten Schülerschaft verteidigt. Und die Nummer, die ihr da oben seht, ist die dazugehörige Drucksachenummer. Denn heute steht der Trinkwasserbrunnen am Moltkeplatz in Hannover.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lvl1pPr defTabSz="457200">
              <a:defRPr sz="2400"/>
            </a:lvl1pPr>
          </a:lstStyle>
          <a:p>
            <a:pPr/>
            <a:r>
              <a:t>…und ist kleines (großes) Sozial Startup mit Krökeltisch, Bürohund und aktuell 35 Vollzeit-Mitarbeitenden, darunter 3 Azubis, 17 Freiwillige in FSJ, FÖJ und BFD.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lvl1pPr defTabSz="457200">
              <a:defRPr sz="2400"/>
            </a:lvl1pPr>
          </a:lstStyle>
          <a:p>
            <a:pPr/>
            <a:r>
              <a:t>Auch wenn die Arbeit in den letzten Jahren mit unglaublich vielen Preisen ausgezeichnet wurde -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lvl1pPr defTabSz="457200">
              <a:defRPr sz="2400"/>
            </a:lvl1pPr>
          </a:lstStyle>
          <a:p>
            <a:pPr/>
            <a:r>
              <a:t>…was das Team immer noch am meisten motiviert, sind die glücklichen Gesichter der Kinder in den Projekten - wenn sie ihre eigenen Ideen diskutieren und erleben, wie wirksam parlamentarische Demokratie sein kann.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hape 695"/>
          <p:cNvSpPr/>
          <p:nvPr>
            <p:ph type="sldImg"/>
          </p:nvPr>
        </p:nvSpPr>
        <p:spPr>
          <a:prstGeom prst="rect">
            <a:avLst/>
          </a:prstGeom>
        </p:spPr>
        <p:txBody>
          <a:bodyPr/>
          <a:lstStyle/>
          <a:p>
            <a:pPr/>
          </a:p>
        </p:txBody>
      </p:sp>
      <p:sp>
        <p:nvSpPr>
          <p:cNvPr id="696" name="Shape 696"/>
          <p:cNvSpPr/>
          <p:nvPr>
            <p:ph type="body" sz="quarter" idx="1"/>
          </p:nvPr>
        </p:nvSpPr>
        <p:spPr>
          <a:prstGeom prst="rect">
            <a:avLst/>
          </a:prstGeom>
        </p:spPr>
        <p:txBody>
          <a:bodyPr/>
          <a:lstStyle>
            <a:lvl1pPr defTabSz="457200">
              <a:defRPr sz="2400"/>
            </a:lvl1pPr>
          </a:lstStyle>
          <a:p>
            <a:pPr/>
            <a:r>
              <a:t>Viele Projekte an der Schnittstelle zwischen Politischer Bildung, Beteiligung und Medienpartizipation.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Shape 700"/>
          <p:cNvSpPr/>
          <p:nvPr>
            <p:ph type="sldImg"/>
          </p:nvPr>
        </p:nvSpPr>
        <p:spPr>
          <a:prstGeom prst="rect">
            <a:avLst/>
          </a:prstGeom>
        </p:spPr>
        <p:txBody>
          <a:bodyPr/>
          <a:lstStyle/>
          <a:p>
            <a:pPr/>
          </a:p>
        </p:txBody>
      </p:sp>
      <p:sp>
        <p:nvSpPr>
          <p:cNvPr id="701" name="Shape 701"/>
          <p:cNvSpPr/>
          <p:nvPr>
            <p:ph type="body" sz="quarter" idx="1"/>
          </p:nvPr>
        </p:nvSpPr>
        <p:spPr>
          <a:prstGeom prst="rect">
            <a:avLst/>
          </a:prstGeom>
        </p:spPr>
        <p:txBody>
          <a:bodyPr/>
          <a:lstStyle>
            <a:lvl1pPr>
              <a:lnSpc>
                <a:spcPct val="100000"/>
              </a:lnSpc>
              <a:defRPr sz="2400">
                <a:latin typeface="+mn-lt"/>
                <a:ea typeface="+mn-ea"/>
                <a:cs typeface="+mn-cs"/>
                <a:sym typeface="Helvetica"/>
              </a:defRPr>
            </a:lvl1pPr>
          </a:lstStyle>
          <a:p>
            <a:pPr/>
            <a:r>
              <a:t>Der Verein ist in ganz Deutschland unterwegs.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Shape 707"/>
          <p:cNvSpPr/>
          <p:nvPr>
            <p:ph type="sldImg"/>
          </p:nvPr>
        </p:nvSpPr>
        <p:spPr>
          <a:prstGeom prst="rect">
            <a:avLst/>
          </a:prstGeom>
        </p:spPr>
        <p:txBody>
          <a:bodyPr/>
          <a:lstStyle/>
          <a:p>
            <a:pPr/>
          </a:p>
        </p:txBody>
      </p:sp>
      <p:sp>
        <p:nvSpPr>
          <p:cNvPr id="708" name="Shape 708"/>
          <p:cNvSpPr/>
          <p:nvPr>
            <p:ph type="body" sz="quarter" idx="1"/>
          </p:nvPr>
        </p:nvSpPr>
        <p:spPr>
          <a:prstGeom prst="rect">
            <a:avLst/>
          </a:prstGeom>
        </p:spPr>
        <p:txBody>
          <a:bodyPr/>
          <a:lstStyle/>
          <a:p>
            <a:pPr/>
            <a:r>
              <a:t>und hilft, Lust auf Demokratie zu machen.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hape 718"/>
          <p:cNvSpPr/>
          <p:nvPr>
            <p:ph type="sldImg"/>
          </p:nvPr>
        </p:nvSpPr>
        <p:spPr>
          <a:prstGeom prst="rect">
            <a:avLst/>
          </a:prstGeom>
        </p:spPr>
        <p:txBody>
          <a:bodyPr/>
          <a:lstStyle/>
          <a:p>
            <a:pPr/>
          </a:p>
        </p:txBody>
      </p:sp>
      <p:sp>
        <p:nvSpPr>
          <p:cNvPr id="719" name="Shape 719"/>
          <p:cNvSpPr/>
          <p:nvPr>
            <p:ph type="body" sz="quarter" idx="1"/>
          </p:nvPr>
        </p:nvSpPr>
        <p:spPr>
          <a:prstGeom prst="rect">
            <a:avLst/>
          </a:prstGeom>
        </p:spPr>
        <p:txBody>
          <a:bodyPr/>
          <a:lstStyle>
            <a:lvl1pPr defTabSz="457200">
              <a:defRPr sz="2400"/>
            </a:lvl1pPr>
          </a:lstStyle>
          <a:p>
            <a:pPr/>
            <a:r>
              <a:t>Mit einer Mitmach-Ausstellung geht er vor Wahlen auf Wochenmärkte und Volksfeste.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Shape 728"/>
          <p:cNvSpPr/>
          <p:nvPr>
            <p:ph type="sldImg"/>
          </p:nvPr>
        </p:nvSpPr>
        <p:spPr>
          <a:prstGeom prst="rect">
            <a:avLst/>
          </a:prstGeom>
        </p:spPr>
        <p:txBody>
          <a:bodyPr/>
          <a:lstStyle/>
          <a:p>
            <a:pPr/>
          </a:p>
        </p:txBody>
      </p:sp>
      <p:sp>
        <p:nvSpPr>
          <p:cNvPr id="729" name="Shape 729"/>
          <p:cNvSpPr/>
          <p:nvPr>
            <p:ph type="body" sz="quarter" idx="1"/>
          </p:nvPr>
        </p:nvSpPr>
        <p:spPr>
          <a:prstGeom prst="rect">
            <a:avLst/>
          </a:prstGeom>
        </p:spPr>
        <p:txBody>
          <a:bodyPr/>
          <a:lstStyle>
            <a:lvl1pPr defTabSz="457200">
              <a:lnSpc>
                <a:spcPct val="117999"/>
              </a:lnSpc>
              <a:defRPr>
                <a:latin typeface="Helvetica Neue"/>
                <a:ea typeface="Helvetica Neue"/>
                <a:cs typeface="Helvetica Neue"/>
                <a:sym typeface="Helvetica Neue"/>
              </a:defRPr>
            </a:lvl1pPr>
          </a:lstStyle>
          <a:p>
            <a:pPr/>
            <a:r>
              <a:t>Pimp Your Town! ist das temporäre Pop-up-Jugendparlament, in dem Jugendliche aller Schulformen in einem Kommunalpolitik-Event parlamentarische Demokratie erleben, eigene Ideen entwickeln, mit Abgeordneten zusammenarbeiten und die Umsetzung ihrer Ideen anschließend selbst begleiten.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hape 738"/>
          <p:cNvSpPr/>
          <p:nvPr>
            <p:ph type="sldImg"/>
          </p:nvPr>
        </p:nvSpPr>
        <p:spPr>
          <a:prstGeom prst="rect">
            <a:avLst/>
          </a:prstGeom>
        </p:spPr>
        <p:txBody>
          <a:bodyPr/>
          <a:lstStyle/>
          <a:p>
            <a:pPr/>
          </a:p>
        </p:txBody>
      </p:sp>
      <p:sp>
        <p:nvSpPr>
          <p:cNvPr id="739" name="Shape 739"/>
          <p:cNvSpPr/>
          <p:nvPr>
            <p:ph type="body" sz="quarter" idx="1"/>
          </p:nvPr>
        </p:nvSpPr>
        <p:spPr>
          <a:prstGeom prst="rect">
            <a:avLst/>
          </a:prstGeom>
        </p:spPr>
        <p:txBody>
          <a:bodyPr/>
          <a:lstStyle>
            <a:lvl1pPr defTabSz="457200">
              <a:defRPr sz="2400"/>
            </a:lvl1pPr>
          </a:lstStyle>
          <a:p>
            <a:pPr/>
            <a:r>
              <a:t>Planspiele gibt es schon für Grundschüler, wo Kinder ab der 1. Klasse Lust auf Demokratie bekommen…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Shape 749"/>
          <p:cNvSpPr/>
          <p:nvPr>
            <p:ph type="sldImg"/>
          </p:nvPr>
        </p:nvSpPr>
        <p:spPr>
          <a:prstGeom prst="rect">
            <a:avLst/>
          </a:prstGeom>
        </p:spPr>
        <p:txBody>
          <a:bodyPr/>
          <a:lstStyle/>
          <a:p>
            <a:pPr/>
          </a:p>
        </p:txBody>
      </p:sp>
      <p:sp>
        <p:nvSpPr>
          <p:cNvPr id="750" name="Shape 750"/>
          <p:cNvSpPr/>
          <p:nvPr>
            <p:ph type="body" sz="quarter" idx="1"/>
          </p:nvPr>
        </p:nvSpPr>
        <p:spPr>
          <a:prstGeom prst="rect">
            <a:avLst/>
          </a:prstGeom>
        </p:spPr>
        <p:txBody>
          <a:bodyPr/>
          <a:lstStyle>
            <a:lvl1pPr defTabSz="457200">
              <a:lnSpc>
                <a:spcPct val="117999"/>
              </a:lnSpc>
              <a:defRPr>
                <a:latin typeface="Helvetica Neue"/>
                <a:ea typeface="Helvetica Neue"/>
                <a:cs typeface="Helvetica Neue"/>
                <a:sym typeface="Helvetica Neue"/>
              </a:defRPr>
            </a:lvl1pPr>
          </a:lstStyle>
          <a:p>
            <a:pPr/>
            <a:r>
              <a:t>Und er macht Projekte für alle, meist mit allen gemeinsam: Geflüchtete, Sprachlernklassen, Förderschulen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a:p>
        </p:txBody>
      </p:sp>
      <p:sp>
        <p:nvSpPr>
          <p:cNvPr id="590" name="Shape 590"/>
          <p:cNvSpPr/>
          <p:nvPr>
            <p:ph type="body" sz="quarter" idx="1"/>
          </p:nvPr>
        </p:nvSpPr>
        <p:spPr>
          <a:prstGeom prst="rect">
            <a:avLst/>
          </a:prstGeom>
        </p:spPr>
        <p:txBody>
          <a:bodyPr/>
          <a:lstStyle>
            <a:lvl1pPr defTabSz="457200">
              <a:defRPr sz="2400"/>
            </a:lvl1pPr>
          </a:lstStyle>
          <a:p>
            <a:pPr/>
            <a:r>
              <a:t>Das ist der Ratssaal in Hannover. Bis 2006 sah politische Bildung so aus, dass man von einer Besuchertribüne der Ratssitzung folgen konnte. Gregor Dehmel, einer der Gründer von Politik zum Anfassen, konnte als Ratsmitglied unten von seinem Platz aus die glücklichen Gesichter der Schüler auf der Tribüne sehen - wenn sie nach einer Stunde endlich gehen durften!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lvl1pPr defTabSz="457200">
              <a:lnSpc>
                <a:spcPct val="117999"/>
              </a:lnSpc>
              <a:defRPr>
                <a:latin typeface="Helvetica Neue"/>
                <a:ea typeface="Helvetica Neue"/>
                <a:cs typeface="Helvetica Neue"/>
                <a:sym typeface="Helvetica Neue"/>
              </a:defRPr>
            </a:lvl1pPr>
          </a:lstStyle>
          <a:p>
            <a:pPr/>
            <a:r>
              <a:t>Wir haben eine eigene Mitrede-App entwickelt, mit der jede:r ganz einfach digital beteiligen kann.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Shape 769"/>
          <p:cNvSpPr/>
          <p:nvPr>
            <p:ph type="sldImg"/>
          </p:nvPr>
        </p:nvSpPr>
        <p:spPr>
          <a:prstGeom prst="rect">
            <a:avLst/>
          </a:prstGeom>
        </p:spPr>
        <p:txBody>
          <a:bodyPr/>
          <a:lstStyle/>
          <a:p>
            <a:pPr/>
          </a:p>
        </p:txBody>
      </p:sp>
      <p:sp>
        <p:nvSpPr>
          <p:cNvPr id="770" name="Shape 770"/>
          <p:cNvSpPr/>
          <p:nvPr>
            <p:ph type="body" sz="quarter" idx="1"/>
          </p:nvPr>
        </p:nvSpPr>
        <p:spPr>
          <a:prstGeom prst="rect">
            <a:avLst/>
          </a:prstGeom>
        </p:spPr>
        <p:txBody>
          <a:bodyPr/>
          <a:lstStyle>
            <a:lvl1pPr defTabSz="457200">
              <a:lnSpc>
                <a:spcPct val="117999"/>
              </a:lnSpc>
              <a:defRPr>
                <a:latin typeface="Helvetica Neue"/>
                <a:ea typeface="Helvetica Neue"/>
                <a:cs typeface="Helvetica Neue"/>
                <a:sym typeface="Helvetica Neue"/>
              </a:defRPr>
            </a:lvl1pPr>
          </a:lstStyle>
          <a:p>
            <a:pPr/>
            <a:r>
              <a:t>Wir geben uns Wissen und unsere Methoden auch weiter, z.B. um Jugendbeteiligungsprozesse in Kommunen zu starten und gemeinsam eigene Materialien zu erstellen.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lvl1pPr defTabSz="457200">
              <a:lnSpc>
                <a:spcPct val="117999"/>
              </a:lnSpc>
              <a:defRPr>
                <a:latin typeface="Helvetica Neue"/>
                <a:ea typeface="Helvetica Neue"/>
                <a:cs typeface="Helvetica Neue"/>
                <a:sym typeface="Helvetica Neue"/>
              </a:defRPr>
            </a:lvl1pPr>
          </a:lstStyle>
          <a:p>
            <a:pPr/>
            <a:r>
              <a:t>Ein ganz neues Projekt ist zusammen mit der Hertie-Stiftung „Jugend entscheidet“, wo Kommunen echte Entscheidungen komplett an Jugendliche abgeben. Das startet 2021.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hape 786"/>
          <p:cNvSpPr/>
          <p:nvPr>
            <p:ph type="sldImg"/>
          </p:nvPr>
        </p:nvSpPr>
        <p:spPr>
          <a:prstGeom prst="rect">
            <a:avLst/>
          </a:prstGeom>
        </p:spPr>
        <p:txBody>
          <a:bodyPr/>
          <a:lstStyle/>
          <a:p>
            <a:pPr/>
          </a:p>
        </p:txBody>
      </p:sp>
      <p:sp>
        <p:nvSpPr>
          <p:cNvPr id="787" name="Shape 787"/>
          <p:cNvSpPr/>
          <p:nvPr>
            <p:ph type="body" sz="quarter" idx="1"/>
          </p:nvPr>
        </p:nvSpPr>
        <p:spPr>
          <a:prstGeom prst="rect">
            <a:avLst/>
          </a:prstGeom>
        </p:spPr>
        <p:txBody>
          <a:bodyPr/>
          <a:lstStyle>
            <a:lvl1pPr defTabSz="457200">
              <a:defRPr sz="2400"/>
            </a:lvl1pPr>
          </a:lstStyle>
          <a:p>
            <a:pPr/>
            <a:r>
              <a:t>Und wir machen Schüler:innen zu Sozialforscher:innen und lassen sie Umfragen konzipieren, durchführen, auswerten und die Ergebnisse präsentieren, z.B. zur Neuorganisation der Kinder- und Jugendhilfe, Zufriedenheit im Stadtteil oder im LEADER-Projekt Raiffeisen-Region zu Landkultur.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lvl1pPr defTabSz="457200">
              <a:lnSpc>
                <a:spcPct val="117999"/>
              </a:lnSpc>
              <a:defRPr>
                <a:latin typeface="Helvetica Neue"/>
                <a:ea typeface="Helvetica Neue"/>
                <a:cs typeface="Helvetica Neue"/>
                <a:sym typeface="Helvetica Neue"/>
              </a:defRPr>
            </a:lvl1pPr>
          </a:lstStyle>
          <a:p>
            <a:pPr/>
            <a:r>
              <a:t>Wir haben auch einen eigenen Podcast über Politik und Beteiligung speziell für Kommunalpolitiker:innen.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Shape 798"/>
          <p:cNvSpPr/>
          <p:nvPr>
            <p:ph type="sldImg"/>
          </p:nvPr>
        </p:nvSpPr>
        <p:spPr>
          <a:prstGeom prst="rect">
            <a:avLst/>
          </a:prstGeom>
        </p:spPr>
        <p:txBody>
          <a:bodyPr/>
          <a:lstStyle/>
          <a:p>
            <a:pPr/>
          </a:p>
        </p:txBody>
      </p:sp>
      <p:sp>
        <p:nvSpPr>
          <p:cNvPr id="799" name="Shape 799"/>
          <p:cNvSpPr/>
          <p:nvPr>
            <p:ph type="body" sz="quarter" idx="1"/>
          </p:nvPr>
        </p:nvSpPr>
        <p:spPr>
          <a:prstGeom prst="rect">
            <a:avLst/>
          </a:prstGeom>
        </p:spPr>
        <p:txBody>
          <a:bodyPr/>
          <a:lstStyle>
            <a:lvl1pPr>
              <a:defRPr sz="2400"/>
            </a:lvl1pPr>
          </a:lstStyle>
          <a:p>
            <a:pPr/>
            <a:r>
              <a:t>Pimp Your Town! ist seit 2009 eines der am häufigsten durchgeführten Projekte des Vereins.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hape 803"/>
          <p:cNvSpPr/>
          <p:nvPr>
            <p:ph type="sldImg"/>
          </p:nvPr>
        </p:nvSpPr>
        <p:spPr>
          <a:prstGeom prst="rect">
            <a:avLst/>
          </a:prstGeom>
        </p:spPr>
        <p:txBody>
          <a:bodyPr/>
          <a:lstStyle/>
          <a:p>
            <a:pPr/>
          </a:p>
        </p:txBody>
      </p:sp>
      <p:sp>
        <p:nvSpPr>
          <p:cNvPr id="804" name="Shape 804"/>
          <p:cNvSpPr/>
          <p:nvPr>
            <p:ph type="body" sz="quarter" idx="1"/>
          </p:nvPr>
        </p:nvSpPr>
        <p:spPr>
          <a:prstGeom prst="rect">
            <a:avLst/>
          </a:prstGeom>
        </p:spPr>
        <p:txBody>
          <a:bodyPr/>
          <a:lstStyle/>
          <a:p>
            <a:pPr/>
            <a:r>
              <a:t>Die einzige Rollenvorgabe in dem Planspiel: Stell Dir vor, Du bist im Rat (Stadtvertretung, Magistrat, …) - somit kommen alle Themen auf die Tagesordnung, nicht nur die „typischen“ Jugendbeteiligung-Dinge wie „Wo soll die Graffiti-Wand hin?“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hape 810"/>
          <p:cNvSpPr/>
          <p:nvPr>
            <p:ph type="sldImg"/>
          </p:nvPr>
        </p:nvSpPr>
        <p:spPr>
          <a:prstGeom prst="rect">
            <a:avLst/>
          </a:prstGeom>
        </p:spPr>
        <p:txBody>
          <a:bodyPr/>
          <a:lstStyle/>
          <a:p>
            <a:pPr/>
          </a:p>
        </p:txBody>
      </p:sp>
      <p:sp>
        <p:nvSpPr>
          <p:cNvPr id="811" name="Shape 811"/>
          <p:cNvSpPr/>
          <p:nvPr>
            <p:ph type="body" sz="quarter" idx="1"/>
          </p:nvPr>
        </p:nvSpPr>
        <p:spPr>
          <a:prstGeom prst="rect">
            <a:avLst/>
          </a:prstGeom>
        </p:spPr>
        <p:txBody>
          <a:bodyPr/>
          <a:lstStyle>
            <a:lvl1pPr defTabSz="457200">
              <a:defRPr sz="2400"/>
            </a:lvl1pPr>
          </a:lstStyle>
          <a:p>
            <a:pPr/>
            <a:r>
              <a:t>Wir nehmen drei Schulklassen (möglichst unterschiedliche Jahrgänge und Schulformen!) Jede Klasse bildet eine Fraktion, die Mitglieder in drei Ausschüsse entsendet (wie im richtigen Leben). Jede Ausschuss-AG bekommt eine Patin / einen Paten aus dem Rat.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Shape 815"/>
          <p:cNvSpPr/>
          <p:nvPr>
            <p:ph type="sldImg"/>
          </p:nvPr>
        </p:nvSpPr>
        <p:spPr>
          <a:prstGeom prst="rect">
            <a:avLst/>
          </a:prstGeom>
        </p:spPr>
        <p:txBody>
          <a:bodyPr/>
          <a:lstStyle/>
          <a:p>
            <a:pPr/>
          </a:p>
        </p:txBody>
      </p:sp>
      <p:sp>
        <p:nvSpPr>
          <p:cNvPr id="816" name="Shape 816"/>
          <p:cNvSpPr/>
          <p:nvPr>
            <p:ph type="body" sz="quarter" idx="1"/>
          </p:nvPr>
        </p:nvSpPr>
        <p:spPr>
          <a:prstGeom prst="rect">
            <a:avLst/>
          </a:prstGeom>
        </p:spPr>
        <p:txBody>
          <a:bodyPr/>
          <a:lstStyle/>
          <a:p>
            <a:pPr/>
            <a:r>
              <a:t>Eine vierte Schulklasse begleitet das Planspiel medial, dreht einen Film und produziert ein gedrucktes Magazin, was am Ende alle bekommen.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hape 821"/>
          <p:cNvSpPr/>
          <p:nvPr>
            <p:ph type="sldImg"/>
          </p:nvPr>
        </p:nvSpPr>
        <p:spPr>
          <a:prstGeom prst="rect">
            <a:avLst/>
          </a:prstGeom>
        </p:spPr>
        <p:txBody>
          <a:bodyPr/>
          <a:lstStyle/>
          <a:p>
            <a:pPr/>
          </a:p>
        </p:txBody>
      </p:sp>
      <p:sp>
        <p:nvSpPr>
          <p:cNvPr id="822" name="Shape 822"/>
          <p:cNvSpPr/>
          <p:nvPr>
            <p:ph type="body" sz="quarter" idx="1"/>
          </p:nvPr>
        </p:nvSpPr>
        <p:spPr>
          <a:prstGeom prst="rect">
            <a:avLst/>
          </a:prstGeom>
        </p:spPr>
        <p:txBody>
          <a:bodyPr/>
          <a:lstStyle>
            <a:lvl1pPr defTabSz="457200">
              <a:defRPr sz="2400"/>
            </a:lvl1pPr>
          </a:lstStyle>
          <a:p>
            <a:pPr/>
            <a:r>
              <a:t>Besonders interessierte Jugendliche, einen Oberstufen-Kurs oder ein bestehendes Jugendparlament binden wir als „Backstage-Schüler“ ein, die hinter die Kulissen des Planspiels schauen können und als Teamer dabei sind.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lvl1pPr defTabSz="457200">
              <a:defRPr sz="2400"/>
            </a:lvl1pPr>
          </a:lstStyle>
          <a:p>
            <a:pPr/>
            <a:r>
              <a:t>Weil aber Kommunalpolitik so spannend ist und so stiefmütterlich in der Schule behandelt wird, wurde 2006 der Verein Politik zum Anfassen e.V. gegründet. Gemeinnützig, überparteilich, unabhängig, freier Träger der Jugendhilfe.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Shape 841"/>
          <p:cNvSpPr/>
          <p:nvPr>
            <p:ph type="sldImg"/>
          </p:nvPr>
        </p:nvSpPr>
        <p:spPr>
          <a:prstGeom prst="rect">
            <a:avLst/>
          </a:prstGeom>
        </p:spPr>
        <p:txBody>
          <a:bodyPr/>
          <a:lstStyle/>
          <a:p>
            <a:pPr/>
          </a:p>
        </p:txBody>
      </p:sp>
      <p:sp>
        <p:nvSpPr>
          <p:cNvPr id="842" name="Shape 842"/>
          <p:cNvSpPr/>
          <p:nvPr>
            <p:ph type="body" sz="quarter" idx="1"/>
          </p:nvPr>
        </p:nvSpPr>
        <p:spPr>
          <a:prstGeom prst="rect">
            <a:avLst/>
          </a:prstGeom>
        </p:spPr>
        <p:txBody>
          <a:bodyPr/>
          <a:lstStyle>
            <a:lvl1pPr defTabSz="457200">
              <a:defRPr sz="2400"/>
            </a:lvl1pPr>
          </a:lstStyle>
          <a:p>
            <a:pPr/>
            <a:r>
              <a:t>Das ist der Ablauf des Planspiels an drei Vormittagen. Wie das genau aussieht, schauen wir uns jetzt im Detail an.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Shape 846"/>
          <p:cNvSpPr/>
          <p:nvPr>
            <p:ph type="sldImg"/>
          </p:nvPr>
        </p:nvSpPr>
        <p:spPr>
          <a:prstGeom prst="rect">
            <a:avLst/>
          </a:prstGeom>
        </p:spPr>
        <p:txBody>
          <a:bodyPr/>
          <a:lstStyle/>
          <a:p>
            <a:pPr/>
          </a:p>
        </p:txBody>
      </p:sp>
      <p:sp>
        <p:nvSpPr>
          <p:cNvPr id="847" name="Shape 847"/>
          <p:cNvSpPr/>
          <p:nvPr>
            <p:ph type="body" sz="quarter" idx="1"/>
          </p:nvPr>
        </p:nvSpPr>
        <p:spPr>
          <a:prstGeom prst="rect">
            <a:avLst/>
          </a:prstGeom>
        </p:spPr>
        <p:txBody>
          <a:bodyPr/>
          <a:lstStyle/>
          <a:p>
            <a:pPr/>
            <a:r>
              <a:t>Es beginnt mit einem spielerischen Crash-Kurs Kommunalpolitik. Wir fangen bei Null an.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Shape 851"/>
          <p:cNvSpPr/>
          <p:nvPr>
            <p:ph type="sldImg"/>
          </p:nvPr>
        </p:nvSpPr>
        <p:spPr>
          <a:prstGeom prst="rect">
            <a:avLst/>
          </a:prstGeom>
        </p:spPr>
        <p:txBody>
          <a:bodyPr/>
          <a:lstStyle/>
          <a:p>
            <a:pPr/>
          </a:p>
        </p:txBody>
      </p:sp>
      <p:sp>
        <p:nvSpPr>
          <p:cNvPr id="852" name="Shape 852"/>
          <p:cNvSpPr/>
          <p:nvPr>
            <p:ph type="body" sz="quarter" idx="1"/>
          </p:nvPr>
        </p:nvSpPr>
        <p:spPr>
          <a:prstGeom prst="rect">
            <a:avLst/>
          </a:prstGeom>
        </p:spPr>
        <p:txBody>
          <a:bodyPr/>
          <a:lstStyle>
            <a:lvl1pPr defTabSz="457200">
              <a:defRPr sz="2400"/>
            </a:lvl1pPr>
          </a:lstStyle>
          <a:p>
            <a:pPr/>
            <a:r>
              <a:t>Dann überlegen sich die Schüler: „Was würde ich machen, wenn ich im Rat wäre?“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Shape 856"/>
          <p:cNvSpPr/>
          <p:nvPr>
            <p:ph type="sldImg"/>
          </p:nvPr>
        </p:nvSpPr>
        <p:spPr>
          <a:prstGeom prst="rect">
            <a:avLst/>
          </a:prstGeom>
        </p:spPr>
        <p:txBody>
          <a:bodyPr/>
          <a:lstStyle/>
          <a:p>
            <a:pPr/>
          </a:p>
        </p:txBody>
      </p:sp>
      <p:sp>
        <p:nvSpPr>
          <p:cNvPr id="857" name="Shape 857"/>
          <p:cNvSpPr/>
          <p:nvPr>
            <p:ph type="body" sz="quarter" idx="1"/>
          </p:nvPr>
        </p:nvSpPr>
        <p:spPr>
          <a:prstGeom prst="rect">
            <a:avLst/>
          </a:prstGeom>
        </p:spPr>
        <p:txBody>
          <a:bodyPr/>
          <a:lstStyle/>
          <a:p>
            <a:pPr/>
            <a:r>
              <a:t>Sie diskutieren ihre Ideen innerhalb ihrer Fraktion in Ausschuss-AGs.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Shape 861"/>
          <p:cNvSpPr/>
          <p:nvPr>
            <p:ph type="sldImg"/>
          </p:nvPr>
        </p:nvSpPr>
        <p:spPr>
          <a:prstGeom prst="rect">
            <a:avLst/>
          </a:prstGeom>
        </p:spPr>
        <p:txBody>
          <a:bodyPr/>
          <a:lstStyle/>
          <a:p>
            <a:pPr/>
          </a:p>
        </p:txBody>
      </p:sp>
      <p:sp>
        <p:nvSpPr>
          <p:cNvPr id="862" name="Shape 862"/>
          <p:cNvSpPr/>
          <p:nvPr>
            <p:ph type="body" sz="quarter" idx="1"/>
          </p:nvPr>
        </p:nvSpPr>
        <p:spPr>
          <a:prstGeom prst="rect">
            <a:avLst/>
          </a:prstGeom>
        </p:spPr>
        <p:txBody>
          <a:bodyPr/>
          <a:lstStyle/>
          <a:p>
            <a:pPr/>
            <a:r>
              <a:t>Daraus erstellen wir am Ende des ersten Tages eine Tagesordnung und drucken diese.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Shape 866"/>
          <p:cNvSpPr/>
          <p:nvPr>
            <p:ph type="sldImg"/>
          </p:nvPr>
        </p:nvSpPr>
        <p:spPr>
          <a:prstGeom prst="rect">
            <a:avLst/>
          </a:prstGeom>
        </p:spPr>
        <p:txBody>
          <a:bodyPr/>
          <a:lstStyle/>
          <a:p>
            <a:pPr/>
          </a:p>
        </p:txBody>
      </p:sp>
      <p:sp>
        <p:nvSpPr>
          <p:cNvPr id="867" name="Shape 867"/>
          <p:cNvSpPr/>
          <p:nvPr>
            <p:ph type="body" sz="quarter" idx="1"/>
          </p:nvPr>
        </p:nvSpPr>
        <p:spPr>
          <a:prstGeom prst="rect">
            <a:avLst/>
          </a:prstGeom>
        </p:spPr>
        <p:txBody>
          <a:bodyPr/>
          <a:lstStyle/>
          <a:p>
            <a:pPr/>
            <a:r>
              <a:t>Dann kommen echte Politiker dazu und geben Tipps, wie man Mehrheiten findet und welche Gepflogenheiten es im Rat gibt.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Shape 871"/>
          <p:cNvSpPr/>
          <p:nvPr>
            <p:ph type="sldImg"/>
          </p:nvPr>
        </p:nvSpPr>
        <p:spPr>
          <a:prstGeom prst="rect">
            <a:avLst/>
          </a:prstGeom>
        </p:spPr>
        <p:txBody>
          <a:bodyPr/>
          <a:lstStyle/>
          <a:p>
            <a:pPr/>
          </a:p>
        </p:txBody>
      </p:sp>
      <p:sp>
        <p:nvSpPr>
          <p:cNvPr id="872" name="Shape 872"/>
          <p:cNvSpPr/>
          <p:nvPr>
            <p:ph type="body" sz="quarter" idx="1"/>
          </p:nvPr>
        </p:nvSpPr>
        <p:spPr>
          <a:prstGeom prst="rect">
            <a:avLst/>
          </a:prstGeom>
        </p:spPr>
        <p:txBody>
          <a:bodyPr/>
          <a:lstStyle>
            <a:lvl1pPr defTabSz="457200">
              <a:defRPr sz="2400"/>
            </a:lvl1pPr>
          </a:lstStyle>
          <a:p>
            <a:pPr/>
            <a:r>
              <a:t>Die drei Ausschusssitzungen finden parallel statt unter Leitung der echten Ausschussvorsitzenden. Hier wurde gerade das Rathaus renoviert, so dass der Bauausschuss im Brunnen am dem Marktplatz tagen musste…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6" name="Shape 876"/>
          <p:cNvSpPr/>
          <p:nvPr>
            <p:ph type="sldImg"/>
          </p:nvPr>
        </p:nvSpPr>
        <p:spPr>
          <a:prstGeom prst="rect">
            <a:avLst/>
          </a:prstGeom>
        </p:spPr>
        <p:txBody>
          <a:bodyPr/>
          <a:lstStyle/>
          <a:p>
            <a:pPr/>
          </a:p>
        </p:txBody>
      </p:sp>
      <p:sp>
        <p:nvSpPr>
          <p:cNvPr id="877" name="Shape 877"/>
          <p:cNvSpPr/>
          <p:nvPr>
            <p:ph type="body" sz="quarter" idx="1"/>
          </p:nvPr>
        </p:nvSpPr>
        <p:spPr>
          <a:prstGeom prst="rect">
            <a:avLst/>
          </a:prstGeom>
        </p:spPr>
        <p:txBody>
          <a:bodyPr/>
          <a:lstStyle/>
          <a:p>
            <a:pPr/>
            <a:r>
              <a:t>Am Ende gibt es die abschließende Ratssitzung mit allen. (Hier sieht man übrigens Zwangsschüler…)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Shape 881"/>
          <p:cNvSpPr/>
          <p:nvPr>
            <p:ph type="sldImg"/>
          </p:nvPr>
        </p:nvSpPr>
        <p:spPr>
          <a:prstGeom prst="rect">
            <a:avLst/>
          </a:prstGeom>
        </p:spPr>
        <p:txBody>
          <a:bodyPr/>
          <a:lstStyle/>
          <a:p>
            <a:pPr/>
          </a:p>
        </p:txBody>
      </p:sp>
      <p:sp>
        <p:nvSpPr>
          <p:cNvPr id="882" name="Shape 882"/>
          <p:cNvSpPr/>
          <p:nvPr>
            <p:ph type="body" sz="quarter" idx="1"/>
          </p:nvPr>
        </p:nvSpPr>
        <p:spPr>
          <a:prstGeom prst="rect">
            <a:avLst/>
          </a:prstGeom>
        </p:spPr>
        <p:txBody>
          <a:bodyPr/>
          <a:lstStyle>
            <a:lvl1pPr defTabSz="457200">
              <a:defRPr sz="2400"/>
            </a:lvl1pPr>
          </a:lstStyle>
          <a:p>
            <a:pPr/>
            <a:r>
              <a:t>Echter Ratssaal (wie hier in Hannover, wo neben den „echten“ Ratssitzungen die Pimp-Your-Town!-Ratssitzung die einzige Veranstaltung ist, die dort stattfinden darf.)</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Shape 886"/>
          <p:cNvSpPr/>
          <p:nvPr>
            <p:ph type="sldImg"/>
          </p:nvPr>
        </p:nvSpPr>
        <p:spPr>
          <a:prstGeom prst="rect">
            <a:avLst/>
          </a:prstGeom>
        </p:spPr>
        <p:txBody>
          <a:bodyPr/>
          <a:lstStyle/>
          <a:p>
            <a:pPr/>
          </a:p>
        </p:txBody>
      </p:sp>
      <p:sp>
        <p:nvSpPr>
          <p:cNvPr id="887" name="Shape 887"/>
          <p:cNvSpPr/>
          <p:nvPr>
            <p:ph type="body" sz="quarter" idx="1"/>
          </p:nvPr>
        </p:nvSpPr>
        <p:spPr>
          <a:prstGeom prst="rect">
            <a:avLst/>
          </a:prstGeom>
        </p:spPr>
        <p:txBody>
          <a:bodyPr/>
          <a:lstStyle>
            <a:lvl1pPr defTabSz="457200">
              <a:defRPr sz="2400"/>
            </a:lvl1pPr>
          </a:lstStyle>
          <a:p>
            <a:pPr/>
            <a:r>
              <a:t>Original-Rednerliste im Haus der Region, manche Ratssitzung dauert mehr als 3 Stunden…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hape 599"/>
          <p:cNvSpPr/>
          <p:nvPr>
            <p:ph type="sldImg"/>
          </p:nvPr>
        </p:nvSpPr>
        <p:spPr>
          <a:prstGeom prst="rect">
            <a:avLst/>
          </a:prstGeom>
        </p:spPr>
        <p:txBody>
          <a:bodyPr/>
          <a:lstStyle/>
          <a:p>
            <a:pPr/>
          </a:p>
        </p:txBody>
      </p:sp>
      <p:sp>
        <p:nvSpPr>
          <p:cNvPr id="600" name="Shape 600"/>
          <p:cNvSpPr/>
          <p:nvPr>
            <p:ph type="body" sz="quarter" idx="1"/>
          </p:nvPr>
        </p:nvSpPr>
        <p:spPr>
          <a:prstGeom prst="rect">
            <a:avLst/>
          </a:prstGeom>
        </p:spPr>
        <p:txBody>
          <a:bodyPr/>
          <a:lstStyle>
            <a:lvl1pPr defTabSz="457200">
              <a:defRPr sz="2400"/>
            </a:lvl1pPr>
          </a:lstStyle>
          <a:p>
            <a:pPr/>
            <a:r>
              <a:t>Der Verein war 2006 ein Hobby am Küchentisch von Monika und Gregor Dehmel. Hier sieht man den Küchentisch und die erste Mitgliederversammlung mit Keksebacken und Weihnachtsfeier,…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Shape 891"/>
          <p:cNvSpPr/>
          <p:nvPr>
            <p:ph type="sldImg"/>
          </p:nvPr>
        </p:nvSpPr>
        <p:spPr>
          <a:prstGeom prst="rect">
            <a:avLst/>
          </a:prstGeom>
        </p:spPr>
        <p:txBody>
          <a:bodyPr/>
          <a:lstStyle/>
          <a:p>
            <a:pPr/>
          </a:p>
        </p:txBody>
      </p:sp>
      <p:sp>
        <p:nvSpPr>
          <p:cNvPr id="892" name="Shape 892"/>
          <p:cNvSpPr/>
          <p:nvPr>
            <p:ph type="body" sz="quarter" idx="1"/>
          </p:nvPr>
        </p:nvSpPr>
        <p:spPr>
          <a:prstGeom prst="rect">
            <a:avLst/>
          </a:prstGeom>
        </p:spPr>
        <p:txBody>
          <a:bodyPr/>
          <a:lstStyle>
            <a:lvl1pPr defTabSz="457200">
              <a:lnSpc>
                <a:spcPct val="117999"/>
              </a:lnSpc>
              <a:defRPr>
                <a:latin typeface="Helvetica Neue"/>
                <a:ea typeface="Helvetica Neue"/>
                <a:cs typeface="Helvetica Neue"/>
                <a:sym typeface="Helvetica Neue"/>
              </a:defRPr>
            </a:lvl1pPr>
          </a:lstStyle>
          <a:p>
            <a:pPr/>
            <a:r>
              <a:t>Da sind die Schüler dann die Experten und die Politiker schauen staunend zu. (Ich hab auf einer Tagung kürzlich ein tolles neues Wort dafür gehört: „Key listener“ - das soll das nächste große Ding sein - machen wir seit 10 Jahren so, wussten aber nie, wie es heißt…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Shape 896"/>
          <p:cNvSpPr/>
          <p:nvPr>
            <p:ph type="sldImg"/>
          </p:nvPr>
        </p:nvSpPr>
        <p:spPr>
          <a:prstGeom prst="rect">
            <a:avLst/>
          </a:prstGeom>
        </p:spPr>
        <p:txBody>
          <a:bodyPr/>
          <a:lstStyle/>
          <a:p>
            <a:pPr/>
          </a:p>
        </p:txBody>
      </p:sp>
      <p:sp>
        <p:nvSpPr>
          <p:cNvPr id="897" name="Shape 897"/>
          <p:cNvSpPr/>
          <p:nvPr>
            <p:ph type="body" sz="quarter" idx="1"/>
          </p:nvPr>
        </p:nvSpPr>
        <p:spPr>
          <a:prstGeom prst="rect">
            <a:avLst/>
          </a:prstGeom>
        </p:spPr>
        <p:txBody>
          <a:bodyPr/>
          <a:lstStyle/>
          <a:p>
            <a:pPr/>
            <a:r>
              <a:t>Manchmal schaut sogar der Bundespräsident vorbei (hier bei seiner Antrittsreise in Niedersachsen für 1,5 Stunden in Wiesmoor)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Shape 901"/>
          <p:cNvSpPr/>
          <p:nvPr>
            <p:ph type="sldImg"/>
          </p:nvPr>
        </p:nvSpPr>
        <p:spPr>
          <a:prstGeom prst="rect">
            <a:avLst/>
          </a:prstGeom>
        </p:spPr>
        <p:txBody>
          <a:bodyPr/>
          <a:lstStyle/>
          <a:p>
            <a:pPr/>
          </a:p>
        </p:txBody>
      </p:sp>
      <p:sp>
        <p:nvSpPr>
          <p:cNvPr id="902" name="Shape 902"/>
          <p:cNvSpPr/>
          <p:nvPr>
            <p:ph type="body" sz="quarter" idx="1"/>
          </p:nvPr>
        </p:nvSpPr>
        <p:spPr>
          <a:prstGeom prst="rect">
            <a:avLst/>
          </a:prstGeom>
        </p:spPr>
        <p:txBody>
          <a:bodyPr/>
          <a:lstStyle>
            <a:lvl1pPr defTabSz="457200">
              <a:defRPr sz="2400"/>
            </a:lvl1pPr>
          </a:lstStyle>
          <a:p>
            <a:pPr/>
            <a:r>
              <a:t>Es gibt einen Film über das Planspiel.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Shape 906"/>
          <p:cNvSpPr/>
          <p:nvPr>
            <p:ph type="sldImg"/>
          </p:nvPr>
        </p:nvSpPr>
        <p:spPr>
          <a:prstGeom prst="rect">
            <a:avLst/>
          </a:prstGeom>
        </p:spPr>
        <p:txBody>
          <a:bodyPr/>
          <a:lstStyle/>
          <a:p>
            <a:pPr/>
          </a:p>
        </p:txBody>
      </p:sp>
      <p:sp>
        <p:nvSpPr>
          <p:cNvPr id="907" name="Shape 907"/>
          <p:cNvSpPr/>
          <p:nvPr>
            <p:ph type="body" sz="quarter" idx="1"/>
          </p:nvPr>
        </p:nvSpPr>
        <p:spPr>
          <a:prstGeom prst="rect">
            <a:avLst/>
          </a:prstGeom>
        </p:spPr>
        <p:txBody>
          <a:bodyPr/>
          <a:lstStyle>
            <a:lvl1pPr defTabSz="457200">
              <a:defRPr sz="2400"/>
            </a:lvl1pPr>
          </a:lstStyle>
          <a:p>
            <a:pPr/>
            <a:r>
              <a:t>… und ein Magazin, das wir gedruckt an alle Teilnehmenden, die Politik und die interessierte Öffentlichkeit verteilen, mit Interviews, Fotos, den Anträgen und mehr.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1" name="Shape 911"/>
          <p:cNvSpPr/>
          <p:nvPr>
            <p:ph type="sldImg"/>
          </p:nvPr>
        </p:nvSpPr>
        <p:spPr>
          <a:prstGeom prst="rect">
            <a:avLst/>
          </a:prstGeom>
        </p:spPr>
        <p:txBody>
          <a:bodyPr/>
          <a:lstStyle/>
          <a:p>
            <a:pPr/>
          </a:p>
        </p:txBody>
      </p:sp>
      <p:sp>
        <p:nvSpPr>
          <p:cNvPr id="912" name="Shape 912"/>
          <p:cNvSpPr/>
          <p:nvPr>
            <p:ph type="body" sz="quarter" idx="1"/>
          </p:nvPr>
        </p:nvSpPr>
        <p:spPr>
          <a:prstGeom prst="rect">
            <a:avLst/>
          </a:prstGeom>
        </p:spPr>
        <p:txBody>
          <a:bodyPr/>
          <a:lstStyle/>
          <a:p>
            <a:pPr/>
            <a:r>
              <a:t>Und natürlich berichtet auch die „echte“ Presse darüber.</a:t>
            </a:r>
          </a:p>
          <a:p>
            <a:pPr/>
          </a:p>
          <a:p>
            <a:pPr defTabSz="457200">
              <a:defRPr sz="2400"/>
            </a:pPr>
            <a:r>
              <a:t>Bis dahin ist es Politische Bildung, die Schüler lernen sehr viel, wie wir aus Bachelor-, Master- und Diplomarbeiten wissen, ihre Einstellung verändert sich positiv zur Kommunalpolitik. Aber jetzt kommt der spannende Teil: Die Jugendbeteiligung! Wir helfen dabei, Ideen der Schüler zusammen mit Politik und Verwaltung in die Tat umzusetzen. Und häufig gelingt das. Allein Hannover setzt seit 10 Jahren jedes Jahr 8-12 Ideen in echte Anträge um, fast jede 4. Schüleridee ist so Wirklichkeit geworden.</a:t>
            </a:r>
          </a:p>
          <a:p>
            <a:pPr defTabSz="457200">
              <a:defRPr sz="2400"/>
            </a:pPr>
          </a:p>
          <a:p>
            <a:pPr defTabSz="457200">
              <a:defRPr sz="2400"/>
            </a:pPr>
            <a:r>
              <a:t>Denn…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Shape 915"/>
          <p:cNvSpPr/>
          <p:nvPr>
            <p:ph type="sldImg"/>
          </p:nvPr>
        </p:nvSpPr>
        <p:spPr>
          <a:prstGeom prst="rect">
            <a:avLst/>
          </a:prstGeom>
        </p:spPr>
        <p:txBody>
          <a:bodyPr/>
          <a:lstStyle/>
          <a:p>
            <a:pPr/>
          </a:p>
        </p:txBody>
      </p:sp>
      <p:sp>
        <p:nvSpPr>
          <p:cNvPr id="916" name="Shape 916"/>
          <p:cNvSpPr/>
          <p:nvPr>
            <p:ph type="body" sz="quarter" idx="1"/>
          </p:nvPr>
        </p:nvSpPr>
        <p:spPr>
          <a:prstGeom prst="rect">
            <a:avLst/>
          </a:prstGeom>
        </p:spPr>
        <p:txBody>
          <a:bodyPr/>
          <a:lstStyle/>
          <a:p>
            <a:pPr/>
            <a:r>
              <a:t>…am Ende haben wir…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Shape 938"/>
          <p:cNvSpPr/>
          <p:nvPr>
            <p:ph type="sldImg"/>
          </p:nvPr>
        </p:nvSpPr>
        <p:spPr>
          <a:prstGeom prst="rect">
            <a:avLst/>
          </a:prstGeom>
        </p:spPr>
        <p:txBody>
          <a:bodyPr/>
          <a:lstStyle/>
          <a:p>
            <a:pPr/>
          </a:p>
        </p:txBody>
      </p:sp>
      <p:sp>
        <p:nvSpPr>
          <p:cNvPr id="939" name="Shape 939"/>
          <p:cNvSpPr/>
          <p:nvPr>
            <p:ph type="body" sz="quarter" idx="1"/>
          </p:nvPr>
        </p:nvSpPr>
        <p:spPr>
          <a:prstGeom prst="rect">
            <a:avLst/>
          </a:prstGeom>
        </p:spPr>
        <p:txBody>
          <a:bodyPr/>
          <a:lstStyle/>
          <a:p>
            <a:pPr/>
            <a:r>
              <a:t>Und damit kann man eine ganze Menge anfangen. Entweder weiß man das vorher schon, oder man macht sich Gedanken, wenn man die Antrags-Ideen der Schüler:innen kennt.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Shape 945"/>
          <p:cNvSpPr/>
          <p:nvPr>
            <p:ph type="sldImg"/>
          </p:nvPr>
        </p:nvSpPr>
        <p:spPr>
          <a:prstGeom prst="rect">
            <a:avLst/>
          </a:prstGeom>
        </p:spPr>
        <p:txBody>
          <a:bodyPr/>
          <a:lstStyle/>
          <a:p>
            <a:pPr/>
          </a:p>
        </p:txBody>
      </p:sp>
      <p:sp>
        <p:nvSpPr>
          <p:cNvPr id="946" name="Shape 946"/>
          <p:cNvSpPr/>
          <p:nvPr>
            <p:ph type="body" sz="quarter" idx="1"/>
          </p:nvPr>
        </p:nvSpPr>
        <p:spPr>
          <a:prstGeom prst="rect">
            <a:avLst/>
          </a:prstGeom>
        </p:spPr>
        <p:txBody>
          <a:bodyPr/>
          <a:lstStyle/>
          <a:p>
            <a:pPr/>
            <a:r>
              <a:t>PYT! kann ein Auftakt für die Gründung eines Jugendparlaments werden.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6" name="Shape 956"/>
          <p:cNvSpPr/>
          <p:nvPr>
            <p:ph type="sldImg"/>
          </p:nvPr>
        </p:nvSpPr>
        <p:spPr>
          <a:prstGeom prst="rect">
            <a:avLst/>
          </a:prstGeom>
        </p:spPr>
        <p:txBody>
          <a:bodyPr/>
          <a:lstStyle/>
          <a:p>
            <a:pPr/>
          </a:p>
        </p:txBody>
      </p:sp>
      <p:sp>
        <p:nvSpPr>
          <p:cNvPr id="957" name="Shape 957"/>
          <p:cNvSpPr/>
          <p:nvPr>
            <p:ph type="body" sz="quarter" idx="1"/>
          </p:nvPr>
        </p:nvSpPr>
        <p:spPr>
          <a:prstGeom prst="rect">
            <a:avLst/>
          </a:prstGeom>
        </p:spPr>
        <p:txBody>
          <a:bodyPr/>
          <a:lstStyle/>
          <a:p>
            <a:pPr/>
            <a:r>
              <a:t>In vielen Kommunen ist es das Recruiting-Instrument für die Besetzung eines Jugendparlaments oder PfD-Jugendbeirats. Oder PYT! fungiert gleich als Jugendbeirat, in dem in einem Finanz-Ausschuss über die Anträge an den Jugendfonds entschieden werden. Zumindest hat man viele Jugendliche, die Lust auf weitere Arbeit haben!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Shape 963"/>
          <p:cNvSpPr/>
          <p:nvPr>
            <p:ph type="sldImg"/>
          </p:nvPr>
        </p:nvSpPr>
        <p:spPr>
          <a:prstGeom prst="rect">
            <a:avLst/>
          </a:prstGeom>
        </p:spPr>
        <p:txBody>
          <a:bodyPr/>
          <a:lstStyle/>
          <a:p>
            <a:pPr/>
          </a:p>
        </p:txBody>
      </p:sp>
      <p:sp>
        <p:nvSpPr>
          <p:cNvPr id="964" name="Shape 964"/>
          <p:cNvSpPr/>
          <p:nvPr>
            <p:ph type="body" sz="quarter" idx="1"/>
          </p:nvPr>
        </p:nvSpPr>
        <p:spPr>
          <a:prstGeom prst="rect">
            <a:avLst/>
          </a:prstGeom>
        </p:spPr>
        <p:txBody>
          <a:bodyPr/>
          <a:lstStyle/>
          <a:p>
            <a:pPr/>
            <a:r>
              <a:t>Man kann PYT! nutzen, um PLACEm als digitales Beteiligungs-Tool einzuführen.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lvl1pPr defTabSz="457200">
              <a:defRPr sz="2400"/>
            </a:lvl1pPr>
          </a:lstStyle>
          <a:p>
            <a:pPr/>
            <a:r>
              <a:t>Und anfangs sind wir sehr belächelt worden (es gab ja die Landeszentralen und die Bundeszentrale und die politische Stiftungen, wozu noch ein Anbieter?) Aber irgend etwas an der Art, wie der Verein politische Bildung,…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3" name="Shape 973"/>
          <p:cNvSpPr/>
          <p:nvPr>
            <p:ph type="sldImg"/>
          </p:nvPr>
        </p:nvSpPr>
        <p:spPr>
          <a:prstGeom prst="rect">
            <a:avLst/>
          </a:prstGeom>
        </p:spPr>
        <p:txBody>
          <a:bodyPr/>
          <a:lstStyle/>
          <a:p>
            <a:pPr/>
          </a:p>
        </p:txBody>
      </p:sp>
      <p:sp>
        <p:nvSpPr>
          <p:cNvPr id="974" name="Shape 974"/>
          <p:cNvSpPr/>
          <p:nvPr>
            <p:ph type="body" sz="quarter" idx="1"/>
          </p:nvPr>
        </p:nvSpPr>
        <p:spPr>
          <a:prstGeom prst="rect">
            <a:avLst/>
          </a:prstGeom>
        </p:spPr>
        <p:txBody>
          <a:bodyPr/>
          <a:lstStyle/>
          <a:p>
            <a:pPr/>
            <a:r>
              <a:t>Man hat dann aus dem Stand schon 100 junge Menschen, die wissen, was Kommunalpolitik ist und das Tool kennen, z.B. für ein Jugendpanel, in dem man Jugendliche regelmäßig befragt.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0" name="Shape 980"/>
          <p:cNvSpPr/>
          <p:nvPr>
            <p:ph type="sldImg"/>
          </p:nvPr>
        </p:nvSpPr>
        <p:spPr>
          <a:prstGeom prst="rect">
            <a:avLst/>
          </a:prstGeom>
        </p:spPr>
        <p:txBody>
          <a:bodyPr/>
          <a:lstStyle/>
          <a:p>
            <a:pPr/>
          </a:p>
        </p:txBody>
      </p:sp>
      <p:sp>
        <p:nvSpPr>
          <p:cNvPr id="981" name="Shape 981"/>
          <p:cNvSpPr/>
          <p:nvPr>
            <p:ph type="body" sz="quarter" idx="1"/>
          </p:nvPr>
        </p:nvSpPr>
        <p:spPr>
          <a:prstGeom prst="rect">
            <a:avLst/>
          </a:prstGeom>
        </p:spPr>
        <p:txBody>
          <a:bodyPr/>
          <a:lstStyle/>
          <a:p>
            <a:pPr/>
            <a:r>
              <a:t>Oder man setzt sich mit den Jugendlichen zusammen, und arbeitet gemeinsam an den Anträgen weiter.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0" name="Shape 990"/>
          <p:cNvSpPr/>
          <p:nvPr>
            <p:ph type="sldImg"/>
          </p:nvPr>
        </p:nvSpPr>
        <p:spPr>
          <a:prstGeom prst="rect">
            <a:avLst/>
          </a:prstGeom>
        </p:spPr>
        <p:txBody>
          <a:bodyPr/>
          <a:lstStyle/>
          <a:p>
            <a:pPr/>
          </a:p>
        </p:txBody>
      </p:sp>
      <p:sp>
        <p:nvSpPr>
          <p:cNvPr id="991" name="Shape 991"/>
          <p:cNvSpPr/>
          <p:nvPr>
            <p:ph type="body" sz="quarter" idx="1"/>
          </p:nvPr>
        </p:nvSpPr>
        <p:spPr>
          <a:prstGeom prst="rect">
            <a:avLst/>
          </a:prstGeom>
        </p:spPr>
        <p:txBody>
          <a:bodyPr/>
          <a:lstStyle/>
          <a:p>
            <a:pPr/>
            <a:r>
              <a:t>Wie kann man Anträge größer oder kleiner machen. Schwimmbad -&gt; eine Bushaltestelle mehr. Hochseilgarten -&gt; mit der Jugendpflege von Jugendlichen selbstgebauter inklusive Niedrig-Seilgarten auf der Wiese hinter der Schule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7" name="Shape 997"/>
          <p:cNvSpPr/>
          <p:nvPr>
            <p:ph type="sldImg"/>
          </p:nvPr>
        </p:nvSpPr>
        <p:spPr>
          <a:prstGeom prst="rect">
            <a:avLst/>
          </a:prstGeom>
        </p:spPr>
        <p:txBody>
          <a:bodyPr/>
          <a:lstStyle/>
          <a:p>
            <a:pPr/>
          </a:p>
        </p:txBody>
      </p:sp>
      <p:sp>
        <p:nvSpPr>
          <p:cNvPr id="998" name="Shape 998"/>
          <p:cNvSpPr/>
          <p:nvPr>
            <p:ph type="body" sz="quarter" idx="1"/>
          </p:nvPr>
        </p:nvSpPr>
        <p:spPr>
          <a:prstGeom prst="rect">
            <a:avLst/>
          </a:prstGeom>
        </p:spPr>
        <p:txBody>
          <a:bodyPr/>
          <a:lstStyle/>
          <a:p>
            <a:pPr/>
            <a:r>
              <a:t>Oder die Politik setzt sich zusammen und schaut, was man umsetzen möchte.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6" name="Shape 1006"/>
          <p:cNvSpPr/>
          <p:nvPr>
            <p:ph type="sldImg"/>
          </p:nvPr>
        </p:nvSpPr>
        <p:spPr>
          <a:prstGeom prst="rect">
            <a:avLst/>
          </a:prstGeom>
        </p:spPr>
        <p:txBody>
          <a:bodyPr/>
          <a:lstStyle/>
          <a:p>
            <a:pPr/>
          </a:p>
        </p:txBody>
      </p:sp>
      <p:sp>
        <p:nvSpPr>
          <p:cNvPr id="1007" name="Shape 1007"/>
          <p:cNvSpPr/>
          <p:nvPr>
            <p:ph type="body" sz="quarter" idx="1"/>
          </p:nvPr>
        </p:nvSpPr>
        <p:spPr>
          <a:prstGeom prst="rect">
            <a:avLst/>
          </a:prstGeom>
        </p:spPr>
        <p:txBody>
          <a:bodyPr/>
          <a:lstStyle/>
          <a:p>
            <a:pPr/>
            <a:r>
              <a:t>Das können Anträge sein oder Anfragen oder Prüfaufträge oder der Bericht, was eh schon auf der Agenda steht.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Shape 1014"/>
          <p:cNvSpPr/>
          <p:nvPr>
            <p:ph type="sldImg"/>
          </p:nvPr>
        </p:nvSpPr>
        <p:spPr>
          <a:prstGeom prst="rect">
            <a:avLst/>
          </a:prstGeom>
        </p:spPr>
        <p:txBody>
          <a:bodyPr/>
          <a:lstStyle/>
          <a:p>
            <a:pPr/>
          </a:p>
        </p:txBody>
      </p:sp>
      <p:sp>
        <p:nvSpPr>
          <p:cNvPr id="1015" name="Shape 1015"/>
          <p:cNvSpPr/>
          <p:nvPr>
            <p:ph type="body" sz="quarter" idx="1"/>
          </p:nvPr>
        </p:nvSpPr>
        <p:spPr>
          <a:prstGeom prst="rect">
            <a:avLst/>
          </a:prstGeom>
        </p:spPr>
        <p:txBody>
          <a:bodyPr/>
          <a:lstStyle/>
          <a:p>
            <a:pPr/>
            <a:r>
              <a:t>Manchmal muss man auch bei den abgelehnten Anträgen schauen, denn die jungen Menschen haben ganz schön kritische Scheren im Kopf. (Gummiwege, damit man zur Schule hüpfen kann und der Schulweg lustiger wird. Pausenseilbahn, damit man aus dem ersten Stock schneller zum Schulhof kommt und nicht erste den Gang runter und durchs Treppenhaus muss.)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2" name="Shape 1022"/>
          <p:cNvSpPr/>
          <p:nvPr>
            <p:ph type="sldImg"/>
          </p:nvPr>
        </p:nvSpPr>
        <p:spPr>
          <a:prstGeom prst="rect">
            <a:avLst/>
          </a:prstGeom>
        </p:spPr>
        <p:txBody>
          <a:bodyPr/>
          <a:lstStyle/>
          <a:p>
            <a:pPr/>
          </a:p>
        </p:txBody>
      </p:sp>
      <p:sp>
        <p:nvSpPr>
          <p:cNvPr id="1023" name="Shape 1023"/>
          <p:cNvSpPr/>
          <p:nvPr>
            <p:ph type="body" sz="quarter" idx="1"/>
          </p:nvPr>
        </p:nvSpPr>
        <p:spPr>
          <a:prstGeom prst="rect">
            <a:avLst/>
          </a:prstGeom>
        </p:spPr>
        <p:txBody>
          <a:bodyPr/>
          <a:lstStyle/>
          <a:p>
            <a:pPr/>
            <a:r>
              <a:t>Und das läuft dann politische ganz einfach im echten Ratsverfahren. Wer will, kann die SuS die Anträge auch einbringen lassen oder sie im Ausschuss nochmal als Sachkundige Bürger mitreden lassen - oder einfach im Fachausschuss die Sitzung unterbrechen und nochmal mit den Kindern sprechen („Haben wir die Idee richtig verstanden? Ist das so in Eurem Sinne?“).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Shape 1031"/>
          <p:cNvSpPr/>
          <p:nvPr>
            <p:ph type="sldImg"/>
          </p:nvPr>
        </p:nvSpPr>
        <p:spPr>
          <a:prstGeom prst="rect">
            <a:avLst/>
          </a:prstGeom>
        </p:spPr>
        <p:txBody>
          <a:bodyPr/>
          <a:lstStyle/>
          <a:p>
            <a:pPr/>
          </a:p>
        </p:txBody>
      </p:sp>
      <p:sp>
        <p:nvSpPr>
          <p:cNvPr id="1032" name="Shape 1032"/>
          <p:cNvSpPr/>
          <p:nvPr>
            <p:ph type="body" sz="quarter" idx="1"/>
          </p:nvPr>
        </p:nvSpPr>
        <p:spPr>
          <a:prstGeom prst="rect">
            <a:avLst/>
          </a:prstGeom>
        </p:spPr>
        <p:txBody>
          <a:bodyPr/>
          <a:lstStyle>
            <a:lvl1pPr defTabSz="457200">
              <a:defRPr sz="2400"/>
            </a:lvl1pPr>
          </a:lstStyle>
          <a:p>
            <a:pPr/>
            <a:r>
              <a:t>Wir haben mal nachgeforscht und über 500 Anträge gefunden, die überall in Deutschland seit 2009 umgesetzt wurden. Hier z.B. eine schwimmende Insel am Südstrand von Fehmarn: Eine Schüleridee! Allein Hannover setzt seit 2009 von 45 Ideen je Pimp Your Town! jedes Jahr 8-12 um.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9" name="Shape 1039"/>
          <p:cNvSpPr/>
          <p:nvPr>
            <p:ph type="sldImg"/>
          </p:nvPr>
        </p:nvSpPr>
        <p:spPr>
          <a:prstGeom prst="rect">
            <a:avLst/>
          </a:prstGeom>
        </p:spPr>
        <p:txBody>
          <a:bodyPr/>
          <a:lstStyle/>
          <a:p>
            <a:pPr/>
          </a:p>
        </p:txBody>
      </p:sp>
      <p:sp>
        <p:nvSpPr>
          <p:cNvPr id="1040" name="Shape 1040"/>
          <p:cNvSpPr/>
          <p:nvPr>
            <p:ph type="body" sz="quarter" idx="1"/>
          </p:nvPr>
        </p:nvSpPr>
        <p:spPr>
          <a:prstGeom prst="rect">
            <a:avLst/>
          </a:prstGeom>
        </p:spPr>
        <p:txBody>
          <a:bodyPr/>
          <a:lstStyle>
            <a:lvl1pPr defTabSz="457200">
              <a:defRPr sz="2400"/>
            </a:lvl1pPr>
          </a:lstStyle>
          <a:p>
            <a:pPr/>
            <a:r>
              <a:t>Oder eine 15-Euro-Monats-Fahrkarte für Jugendliche in der gesamten Region Hannover, die sich die Region jedes Jahr 5 Millionen Euro kosten lässt - eine Idee der Schüler bei PYT!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lvl1pPr defTabSz="457200">
              <a:defRPr sz="2400"/>
            </a:lvl1pPr>
          </a:lstStyle>
          <a:p>
            <a:pPr/>
            <a:r>
              <a:t>… mit Beteiligung…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lvl1pPr defTabSz="457200">
              <a:defRPr sz="2400"/>
            </a:lvl1pPr>
          </a:lstStyle>
          <a:p>
            <a:pPr/>
            <a:r>
              <a:t>…und ganz viel Spaß verbindet, kam irgendwie gut an.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Shape 623"/>
          <p:cNvSpPr/>
          <p:nvPr>
            <p:ph type="sldImg"/>
          </p:nvPr>
        </p:nvSpPr>
        <p:spPr>
          <a:prstGeom prst="rect">
            <a:avLst/>
          </a:prstGeom>
        </p:spPr>
        <p:txBody>
          <a:bodyPr/>
          <a:lstStyle/>
          <a:p>
            <a:pPr/>
          </a:p>
        </p:txBody>
      </p:sp>
      <p:sp>
        <p:nvSpPr>
          <p:cNvPr id="624" name="Shape 624"/>
          <p:cNvSpPr/>
          <p:nvPr>
            <p:ph type="body" sz="quarter" idx="1"/>
          </p:nvPr>
        </p:nvSpPr>
        <p:spPr>
          <a:prstGeom prst="rect">
            <a:avLst/>
          </a:prstGeom>
        </p:spPr>
        <p:txBody>
          <a:bodyPr/>
          <a:lstStyle>
            <a:lvl1pPr defTabSz="457200">
              <a:defRPr sz="2400"/>
            </a:lvl1pPr>
          </a:lstStyle>
          <a:p>
            <a:pPr/>
            <a:r>
              <a:t>Heute findet die Weihnachtsfeier immer noch mit Keksebacken statt, mittlerweile braucht man aber eine ganze Schulküche dafür.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lvl1pPr defTabSz="457200">
              <a:defRPr sz="2400"/>
            </a:lvl1pPr>
          </a:lstStyle>
          <a:p>
            <a:pPr/>
            <a:r>
              <a:t>Der Verein sitzt in Isernhagen bei Hannover…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 Id="rId4" Type="http://schemas.openxmlformats.org/officeDocument/2006/relationships/image" Target="../media/image4.jpeg"/></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elfolie">
    <p:spTree>
      <p:nvGrpSpPr>
        <p:cNvPr id="1" name=""/>
        <p:cNvGrpSpPr/>
        <p:nvPr/>
      </p:nvGrpSpPr>
      <p:grpSpPr>
        <a:xfrm>
          <a:off x="0" y="0"/>
          <a:ext cx="0" cy="0"/>
          <a:chOff x="0" y="0"/>
          <a:chExt cx="0" cy="0"/>
        </a:xfrm>
      </p:grpSpPr>
      <p:sp>
        <p:nvSpPr>
          <p:cNvPr id="11" name="Titeltext"/>
          <p:cNvSpPr txBox="1"/>
          <p:nvPr>
            <p:ph type="title"/>
          </p:nvPr>
        </p:nvSpPr>
        <p:spPr>
          <a:xfrm>
            <a:off x="4419600" y="3689357"/>
            <a:ext cx="15544800" cy="4083043"/>
          </a:xfrm>
          <a:prstGeom prst="rect">
            <a:avLst/>
          </a:prstGeom>
        </p:spPr>
        <p:txBody>
          <a:bodyPr/>
          <a:lstStyle/>
          <a:p>
            <a:pPr/>
            <a:r>
              <a:t>Titeltext</a:t>
            </a:r>
          </a:p>
        </p:txBody>
      </p:sp>
      <p:sp>
        <p:nvSpPr>
          <p:cNvPr id="12" name="Textebene 1…"/>
          <p:cNvSpPr txBox="1"/>
          <p:nvPr>
            <p:ph type="body" sz="half" idx="1"/>
          </p:nvPr>
        </p:nvSpPr>
        <p:spPr>
          <a:xfrm>
            <a:off x="5791200" y="7772400"/>
            <a:ext cx="12801600" cy="5943600"/>
          </a:xfrm>
          <a:prstGeom prst="rect">
            <a:avLst/>
          </a:prstGeom>
        </p:spPr>
        <p:txBody>
          <a:bodyPr/>
          <a:lstStyle>
            <a:lvl1pPr marL="0" indent="0" algn="ctr">
              <a:buSzTx/>
              <a:buFontTx/>
              <a:buNone/>
              <a:defRPr>
                <a:solidFill>
                  <a:srgbClr val="888888"/>
                </a:solidFill>
                <a:uFill>
                  <a:solidFill>
                    <a:srgbClr val="888888"/>
                  </a:solidFill>
                </a:uFill>
              </a:defRPr>
            </a:lvl1pPr>
            <a:lvl2pPr marL="0" indent="457176" algn="ctr">
              <a:buSzTx/>
              <a:buFontTx/>
              <a:buNone/>
              <a:defRPr>
                <a:solidFill>
                  <a:srgbClr val="888888"/>
                </a:solidFill>
                <a:uFill>
                  <a:solidFill>
                    <a:srgbClr val="888888"/>
                  </a:solidFill>
                </a:uFill>
              </a:defRPr>
            </a:lvl2pPr>
            <a:lvl3pPr marL="0" indent="914353" algn="ctr">
              <a:buSzTx/>
              <a:buFontTx/>
              <a:buNone/>
              <a:defRPr>
                <a:solidFill>
                  <a:srgbClr val="888888"/>
                </a:solidFill>
                <a:uFill>
                  <a:solidFill>
                    <a:srgbClr val="888888"/>
                  </a:solidFill>
                </a:uFill>
              </a:defRPr>
            </a:lvl3pPr>
            <a:lvl4pPr marL="0" indent="1371530" algn="ctr">
              <a:buSzTx/>
              <a:buFontTx/>
              <a:buNone/>
              <a:defRPr>
                <a:solidFill>
                  <a:srgbClr val="888888"/>
                </a:solidFill>
                <a:uFill>
                  <a:solidFill>
                    <a:srgbClr val="888888"/>
                  </a:solidFill>
                </a:uFill>
              </a:defRPr>
            </a:lvl4pPr>
            <a:lvl5pPr marL="0" indent="1828706" algn="ctr">
              <a:buSzTx/>
              <a:buFontTx/>
              <a:buNone/>
              <a:defRPr>
                <a:solidFill>
                  <a:srgbClr val="888888"/>
                </a:solidFill>
                <a:uFill>
                  <a:solidFill>
                    <a:srgbClr val="888888"/>
                  </a:solidFill>
                </a:uFill>
              </a:defRPr>
            </a:lvl5pPr>
          </a:lstStyle>
          <a:p>
            <a:pPr/>
            <a:r>
              <a:t>Textebene 1</a:t>
            </a:r>
          </a:p>
          <a:p>
            <a:pPr lvl="1"/>
            <a:r>
              <a:t>Textebene 2</a:t>
            </a:r>
          </a:p>
          <a:p>
            <a:pPr lvl="2"/>
            <a:r>
              <a:t>Textebene 3</a:t>
            </a:r>
          </a:p>
          <a:p>
            <a:pPr lvl="3"/>
            <a:r>
              <a:t>Textebene 4</a:t>
            </a:r>
          </a:p>
          <a:p>
            <a:pPr lvl="4"/>
            <a:r>
              <a:t>Textebene 5</a:t>
            </a:r>
          </a:p>
        </p:txBody>
      </p:sp>
      <p:sp>
        <p:nvSpPr>
          <p:cNvPr id="1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 und vertikaler Text">
    <p:spTree>
      <p:nvGrpSpPr>
        <p:cNvPr id="1" name=""/>
        <p:cNvGrpSpPr/>
        <p:nvPr/>
      </p:nvGrpSpPr>
      <p:grpSpPr>
        <a:xfrm>
          <a:off x="0" y="0"/>
          <a:ext cx="0" cy="0"/>
          <a:chOff x="0" y="0"/>
          <a:chExt cx="0" cy="0"/>
        </a:xfrm>
      </p:grpSpPr>
      <p:sp>
        <p:nvSpPr>
          <p:cNvPr id="89" name="Titeltext"/>
          <p:cNvSpPr txBox="1"/>
          <p:nvPr>
            <p:ph type="title"/>
          </p:nvPr>
        </p:nvSpPr>
        <p:spPr>
          <a:prstGeom prst="rect">
            <a:avLst/>
          </a:prstGeom>
        </p:spPr>
        <p:txBody>
          <a:bodyPr/>
          <a:lstStyle/>
          <a:p>
            <a:pPr/>
            <a:r>
              <a:t>Titeltext</a:t>
            </a:r>
          </a:p>
        </p:txBody>
      </p:sp>
      <p:sp>
        <p:nvSpPr>
          <p:cNvPr id="90"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9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kaler Titel und Text">
    <p:spTree>
      <p:nvGrpSpPr>
        <p:cNvPr id="1" name=""/>
        <p:cNvGrpSpPr/>
        <p:nvPr/>
      </p:nvGrpSpPr>
      <p:grpSpPr>
        <a:xfrm>
          <a:off x="0" y="0"/>
          <a:ext cx="0" cy="0"/>
          <a:chOff x="0" y="0"/>
          <a:chExt cx="0" cy="0"/>
        </a:xfrm>
      </p:grpSpPr>
      <p:sp>
        <p:nvSpPr>
          <p:cNvPr id="98" name="Titeltext"/>
          <p:cNvSpPr txBox="1"/>
          <p:nvPr>
            <p:ph type="title"/>
          </p:nvPr>
        </p:nvSpPr>
        <p:spPr>
          <a:xfrm>
            <a:off x="16306800" y="0"/>
            <a:ext cx="4114800" cy="12801614"/>
          </a:xfrm>
          <a:prstGeom prst="rect">
            <a:avLst/>
          </a:prstGeom>
        </p:spPr>
        <p:txBody>
          <a:bodyPr/>
          <a:lstStyle/>
          <a:p>
            <a:pPr/>
            <a:r>
              <a:t>Titeltext</a:t>
            </a:r>
          </a:p>
        </p:txBody>
      </p:sp>
      <p:sp>
        <p:nvSpPr>
          <p:cNvPr id="99" name="Textebene 1…"/>
          <p:cNvSpPr txBox="1"/>
          <p:nvPr>
            <p:ph type="body" idx="1"/>
          </p:nvPr>
        </p:nvSpPr>
        <p:spPr>
          <a:xfrm>
            <a:off x="3962400" y="549281"/>
            <a:ext cx="12039600" cy="13166720"/>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10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1_Leer">
    <p:spTree>
      <p:nvGrpSpPr>
        <p:cNvPr id="1" name=""/>
        <p:cNvGrpSpPr/>
        <p:nvPr/>
      </p:nvGrpSpPr>
      <p:grpSpPr>
        <a:xfrm>
          <a:off x="0" y="0"/>
          <a:ext cx="0" cy="0"/>
          <a:chOff x="0" y="0"/>
          <a:chExt cx="0" cy="0"/>
        </a:xfrm>
      </p:grpSpPr>
      <p:sp>
        <p:nvSpPr>
          <p:cNvPr id="107"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24_Leer">
    <p:spTree>
      <p:nvGrpSpPr>
        <p:cNvPr id="1" name=""/>
        <p:cNvGrpSpPr/>
        <p:nvPr/>
      </p:nvGrpSpPr>
      <p:grpSpPr>
        <a:xfrm>
          <a:off x="0" y="0"/>
          <a:ext cx="0" cy="0"/>
          <a:chOff x="0" y="0"/>
          <a:chExt cx="0" cy="0"/>
        </a:xfrm>
      </p:grpSpPr>
      <p:sp>
        <p:nvSpPr>
          <p:cNvPr id="114" name="Textebene 1…"/>
          <p:cNvSpPr txBox="1"/>
          <p:nvPr>
            <p:ph type="body" sz="quarter" idx="1"/>
          </p:nvPr>
        </p:nvSpPr>
        <p:spPr>
          <a:xfrm>
            <a:off x="3603631" y="12004685"/>
            <a:ext cx="13973175" cy="1711316"/>
          </a:xfrm>
          <a:prstGeom prst="rect">
            <a:avLst/>
          </a:prstGeom>
        </p:spPr>
        <p:txBody>
          <a:bodyPr/>
          <a:lstStyle>
            <a:lvl1pPr marL="0" indent="0">
              <a:spcBef>
                <a:spcPts val="1100"/>
              </a:spcBef>
              <a:buSzTx/>
              <a:buFontTx/>
              <a:buNone/>
              <a:defRPr sz="4800"/>
            </a:lvl1pPr>
            <a:lvl2pPr marL="947009" indent="-489833">
              <a:spcBef>
                <a:spcPts val="1100"/>
              </a:spcBef>
              <a:buFontTx/>
              <a:defRPr sz="4800"/>
            </a:lvl2pPr>
            <a:lvl3pPr marL="1371529" indent="-457175">
              <a:spcBef>
                <a:spcPts val="1100"/>
              </a:spcBef>
              <a:buFontTx/>
              <a:defRPr sz="4800"/>
            </a:lvl3pPr>
            <a:lvl4pPr marL="1920141" indent="-548611">
              <a:spcBef>
                <a:spcPts val="1100"/>
              </a:spcBef>
              <a:buFontTx/>
              <a:defRPr sz="4800"/>
            </a:lvl4pPr>
            <a:lvl5pPr marL="2377318" indent="-548611">
              <a:spcBef>
                <a:spcPts val="1100"/>
              </a:spcBef>
              <a:buFontTx/>
              <a:defRPr sz="4800"/>
            </a:lvl5pPr>
          </a:lstStyle>
          <a:p>
            <a:pPr/>
            <a:r>
              <a:t>Textebene 1</a:t>
            </a:r>
          </a:p>
          <a:p>
            <a:pPr lvl="1"/>
            <a:r>
              <a:t>Textebene 2</a:t>
            </a:r>
          </a:p>
          <a:p>
            <a:pPr lvl="2"/>
            <a:r>
              <a:t>Textebene 3</a:t>
            </a:r>
          </a:p>
          <a:p>
            <a:pPr lvl="3"/>
            <a:r>
              <a:t>Textebene 4</a:t>
            </a:r>
          </a:p>
          <a:p>
            <a:pPr lvl="4"/>
            <a:r>
              <a:t>Textebene 5</a:t>
            </a:r>
          </a:p>
        </p:txBody>
      </p:sp>
      <p:sp>
        <p:nvSpPr>
          <p:cNvPr id="115" name="Foliennummer"/>
          <p:cNvSpPr txBox="1"/>
          <p:nvPr>
            <p:ph type="sldNum" sz="quarter" idx="2"/>
          </p:nvPr>
        </p:nvSpPr>
        <p:spPr>
          <a:xfrm>
            <a:off x="16154400" y="12344400"/>
            <a:ext cx="4267200" cy="736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2_Leer">
    <p:spTree>
      <p:nvGrpSpPr>
        <p:cNvPr id="1" name=""/>
        <p:cNvGrpSpPr/>
        <p:nvPr/>
      </p:nvGrpSpPr>
      <p:grpSpPr>
        <a:xfrm>
          <a:off x="0" y="0"/>
          <a:ext cx="0" cy="0"/>
          <a:chOff x="0" y="0"/>
          <a:chExt cx="0" cy="0"/>
        </a:xfrm>
      </p:grpSpPr>
      <p:sp>
        <p:nvSpPr>
          <p:cNvPr id="122" name="Textebene 1…"/>
          <p:cNvSpPr txBox="1"/>
          <p:nvPr>
            <p:ph type="body" sz="quarter" idx="1"/>
          </p:nvPr>
        </p:nvSpPr>
        <p:spPr>
          <a:xfrm>
            <a:off x="3048000" y="10804528"/>
            <a:ext cx="18288000" cy="2911475"/>
          </a:xfrm>
          <a:prstGeom prst="rect">
            <a:avLst/>
          </a:prstGeom>
        </p:spPr>
        <p:txBody>
          <a:bodyPr anchor="ctr"/>
          <a:lstStyle>
            <a:lvl1pPr marL="0" indent="0" algn="ctr">
              <a:spcBef>
                <a:spcPts val="2800"/>
              </a:spcBef>
              <a:buSzTx/>
              <a:buFontTx/>
              <a:buNone/>
              <a:defRPr sz="12000">
                <a:latin typeface="Arial Black"/>
                <a:ea typeface="Arial Black"/>
                <a:cs typeface="Arial Black"/>
                <a:sym typeface="Arial Black"/>
              </a:defRPr>
            </a:lvl1pPr>
            <a:lvl2pPr marL="0" indent="457176" algn="ctr">
              <a:spcBef>
                <a:spcPts val="2800"/>
              </a:spcBef>
              <a:buSzTx/>
              <a:buFontTx/>
              <a:buNone/>
              <a:defRPr sz="12000">
                <a:latin typeface="Arial Black"/>
                <a:ea typeface="Arial Black"/>
                <a:cs typeface="Arial Black"/>
                <a:sym typeface="Arial Black"/>
              </a:defRPr>
            </a:lvl2pPr>
            <a:lvl3pPr marL="2057293" indent="-1142939" algn="ctr">
              <a:spcBef>
                <a:spcPts val="2800"/>
              </a:spcBef>
              <a:buFontTx/>
              <a:defRPr sz="12000">
                <a:latin typeface="Arial Black"/>
                <a:ea typeface="Arial Black"/>
                <a:cs typeface="Arial Black"/>
                <a:sym typeface="Arial Black"/>
              </a:defRPr>
            </a:lvl3pPr>
            <a:lvl4pPr marL="2743057" indent="-1371527" algn="ctr">
              <a:spcBef>
                <a:spcPts val="2800"/>
              </a:spcBef>
              <a:buFontTx/>
              <a:defRPr sz="12000">
                <a:latin typeface="Arial Black"/>
                <a:ea typeface="Arial Black"/>
                <a:cs typeface="Arial Black"/>
                <a:sym typeface="Arial Black"/>
              </a:defRPr>
            </a:lvl4pPr>
            <a:lvl5pPr marL="3200234" indent="-1371527" algn="ctr">
              <a:spcBef>
                <a:spcPts val="2800"/>
              </a:spcBef>
              <a:buFontTx/>
              <a:defRPr sz="12000">
                <a:latin typeface="Arial Black"/>
                <a:ea typeface="Arial Black"/>
                <a:cs typeface="Arial Black"/>
                <a:sym typeface="Arial Black"/>
              </a:defRPr>
            </a:lvl5pPr>
          </a:lstStyle>
          <a:p>
            <a:pPr/>
            <a:r>
              <a:t>Textebene 1</a:t>
            </a:r>
          </a:p>
          <a:p>
            <a:pPr lvl="1"/>
            <a:r>
              <a:t>Textebene 2</a:t>
            </a:r>
          </a:p>
          <a:p>
            <a:pPr lvl="2"/>
            <a:r>
              <a:t>Textebene 3</a:t>
            </a:r>
          </a:p>
          <a:p>
            <a:pPr lvl="3"/>
            <a:r>
              <a:t>Textebene 4</a:t>
            </a:r>
          </a:p>
          <a:p>
            <a:pPr lvl="4"/>
            <a:r>
              <a:t>Textebene 5</a:t>
            </a:r>
          </a:p>
        </p:txBody>
      </p:sp>
      <p:sp>
        <p:nvSpPr>
          <p:cNvPr id="123" name="Foliennummer"/>
          <p:cNvSpPr txBox="1"/>
          <p:nvPr>
            <p:ph type="sldNum" sz="quarter" idx="2"/>
          </p:nvPr>
        </p:nvSpPr>
        <p:spPr>
          <a:xfrm>
            <a:off x="16154400" y="12344400"/>
            <a:ext cx="4267200" cy="736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folie">
    <p:spTree>
      <p:nvGrpSpPr>
        <p:cNvPr id="1" name=""/>
        <p:cNvGrpSpPr/>
        <p:nvPr/>
      </p:nvGrpSpPr>
      <p:grpSpPr>
        <a:xfrm>
          <a:off x="0" y="0"/>
          <a:ext cx="0" cy="0"/>
          <a:chOff x="0" y="0"/>
          <a:chExt cx="0" cy="0"/>
        </a:xfrm>
      </p:grpSpPr>
      <p:sp>
        <p:nvSpPr>
          <p:cNvPr id="130" name="Titeltext"/>
          <p:cNvSpPr txBox="1"/>
          <p:nvPr>
            <p:ph type="title"/>
          </p:nvPr>
        </p:nvSpPr>
        <p:spPr>
          <a:xfrm>
            <a:off x="4419600" y="3689357"/>
            <a:ext cx="15544800" cy="4083043"/>
          </a:xfrm>
          <a:prstGeom prst="rect">
            <a:avLst/>
          </a:prstGeom>
        </p:spPr>
        <p:txBody>
          <a:bodyPr/>
          <a:lstStyle>
            <a:lvl1pPr>
              <a:defRPr>
                <a:solidFill>
                  <a:srgbClr val="FFFFFF"/>
                </a:solidFill>
                <a:uFill>
                  <a:solidFill>
                    <a:srgbClr val="FFFFFF"/>
                  </a:solidFill>
                </a:uFill>
              </a:defRPr>
            </a:lvl1pPr>
          </a:lstStyle>
          <a:p>
            <a:pPr/>
            <a:r>
              <a:t>Titeltext</a:t>
            </a:r>
          </a:p>
        </p:txBody>
      </p:sp>
      <p:sp>
        <p:nvSpPr>
          <p:cNvPr id="131" name="Textebene 1…"/>
          <p:cNvSpPr txBox="1"/>
          <p:nvPr>
            <p:ph type="body" sz="half" idx="1"/>
          </p:nvPr>
        </p:nvSpPr>
        <p:spPr>
          <a:xfrm>
            <a:off x="5791200" y="7772400"/>
            <a:ext cx="12801600" cy="5943600"/>
          </a:xfrm>
          <a:prstGeom prst="rect">
            <a:avLst/>
          </a:prstGeom>
        </p:spPr>
        <p:txBody>
          <a:bodyPr/>
          <a:lstStyle>
            <a:lvl1pPr marL="0" indent="0" algn="ctr">
              <a:buSzTx/>
              <a:buFontTx/>
              <a:buNone/>
              <a:defRPr>
                <a:solidFill>
                  <a:srgbClr val="FFFFFF"/>
                </a:solidFill>
                <a:uFill>
                  <a:solidFill>
                    <a:srgbClr val="FFFFFF"/>
                  </a:solidFill>
                </a:uFill>
              </a:defRPr>
            </a:lvl1pPr>
            <a:lvl2pPr marL="0" indent="457176" algn="ctr">
              <a:buSzTx/>
              <a:buFontTx/>
              <a:buNone/>
              <a:defRPr>
                <a:solidFill>
                  <a:srgbClr val="FFFFFF"/>
                </a:solidFill>
                <a:uFill>
                  <a:solidFill>
                    <a:srgbClr val="FFFFFF"/>
                  </a:solidFill>
                </a:uFill>
              </a:defRPr>
            </a:lvl2pPr>
            <a:lvl3pPr marL="0" indent="914353" algn="ctr">
              <a:buSzTx/>
              <a:buFontTx/>
              <a:buNone/>
              <a:defRPr>
                <a:solidFill>
                  <a:srgbClr val="FFFFFF"/>
                </a:solidFill>
                <a:uFill>
                  <a:solidFill>
                    <a:srgbClr val="FFFFFF"/>
                  </a:solidFill>
                </a:uFill>
              </a:defRPr>
            </a:lvl3pPr>
            <a:lvl4pPr marL="0" indent="1371530" algn="ctr">
              <a:buSzTx/>
              <a:buFontTx/>
              <a:buNone/>
              <a:defRPr>
                <a:solidFill>
                  <a:srgbClr val="FFFFFF"/>
                </a:solidFill>
                <a:uFill>
                  <a:solidFill>
                    <a:srgbClr val="FFFFFF"/>
                  </a:solidFill>
                </a:uFill>
              </a:defRPr>
            </a:lvl4pPr>
            <a:lvl5pPr marL="0" indent="1828706" algn="ctr">
              <a:buSzTx/>
              <a:buFontTx/>
              <a:buNone/>
              <a:defRPr>
                <a:solidFill>
                  <a:srgbClr val="FFFFFF"/>
                </a:solidFill>
                <a:uFill>
                  <a:solidFill>
                    <a:srgbClr val="FFFFFF"/>
                  </a:solidFill>
                </a:uFill>
              </a:defRPr>
            </a:lvl5pPr>
          </a:lstStyle>
          <a:p>
            <a:pPr/>
            <a:r>
              <a:t>Textebene 1</a:t>
            </a:r>
          </a:p>
          <a:p>
            <a:pPr lvl="1"/>
            <a:r>
              <a:t>Textebene 2</a:t>
            </a:r>
          </a:p>
          <a:p>
            <a:pPr lvl="2"/>
            <a:r>
              <a:t>Textebene 3</a:t>
            </a:r>
          </a:p>
          <a:p>
            <a:pPr lvl="3"/>
            <a:r>
              <a:t>Textebene 4</a:t>
            </a:r>
          </a:p>
          <a:p>
            <a:pPr lvl="4"/>
            <a:r>
              <a:t>Textebene 5</a:t>
            </a:r>
          </a:p>
        </p:txBody>
      </p:sp>
      <p:sp>
        <p:nvSpPr>
          <p:cNvPr id="132"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 und Inhalt">
    <p:spTree>
      <p:nvGrpSpPr>
        <p:cNvPr id="1" name=""/>
        <p:cNvGrpSpPr/>
        <p:nvPr/>
      </p:nvGrpSpPr>
      <p:grpSpPr>
        <a:xfrm>
          <a:off x="0" y="0"/>
          <a:ext cx="0" cy="0"/>
          <a:chOff x="0" y="0"/>
          <a:chExt cx="0" cy="0"/>
        </a:xfrm>
      </p:grpSpPr>
      <p:sp>
        <p:nvSpPr>
          <p:cNvPr id="139" name="Titeltext"/>
          <p:cNvSpPr txBox="1"/>
          <p:nvPr>
            <p:ph type="title"/>
          </p:nvPr>
        </p:nvSpPr>
        <p:spPr>
          <a:prstGeom prst="rect">
            <a:avLst/>
          </a:prstGeom>
        </p:spPr>
        <p:txBody>
          <a:bodyPr/>
          <a:lstStyle>
            <a:lvl1pPr>
              <a:defRPr>
                <a:solidFill>
                  <a:srgbClr val="FFFFFF"/>
                </a:solidFill>
                <a:uFill>
                  <a:solidFill>
                    <a:srgbClr val="FFFFFF"/>
                  </a:solidFill>
                </a:uFill>
              </a:defRPr>
            </a:lvl1pPr>
          </a:lstStyle>
          <a:p>
            <a:pPr/>
            <a:r>
              <a:t>Titeltext</a:t>
            </a:r>
          </a:p>
        </p:txBody>
      </p:sp>
      <p:sp>
        <p:nvSpPr>
          <p:cNvPr id="140"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141"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Abschnittsüberschrift">
    <p:spTree>
      <p:nvGrpSpPr>
        <p:cNvPr id="1" name=""/>
        <p:cNvGrpSpPr/>
        <p:nvPr/>
      </p:nvGrpSpPr>
      <p:grpSpPr>
        <a:xfrm>
          <a:off x="0" y="0"/>
          <a:ext cx="0" cy="0"/>
          <a:chOff x="0" y="0"/>
          <a:chExt cx="0" cy="0"/>
        </a:xfrm>
      </p:grpSpPr>
      <p:sp>
        <p:nvSpPr>
          <p:cNvPr id="148" name="Titeltext"/>
          <p:cNvSpPr txBox="1"/>
          <p:nvPr>
            <p:ph type="title"/>
          </p:nvPr>
        </p:nvSpPr>
        <p:spPr>
          <a:xfrm>
            <a:off x="4492625" y="8813806"/>
            <a:ext cx="15544801" cy="4902194"/>
          </a:xfrm>
          <a:prstGeom prst="rect">
            <a:avLst/>
          </a:prstGeom>
        </p:spPr>
        <p:txBody>
          <a:bodyPr anchor="t"/>
          <a:lstStyle>
            <a:lvl1pPr algn="l">
              <a:defRPr b="1" cap="all" sz="8000">
                <a:solidFill>
                  <a:srgbClr val="FFFFFF"/>
                </a:solidFill>
                <a:uFill>
                  <a:solidFill>
                    <a:srgbClr val="FFFFFF"/>
                  </a:solidFill>
                </a:uFill>
              </a:defRPr>
            </a:lvl1pPr>
          </a:lstStyle>
          <a:p>
            <a:pPr/>
            <a:r>
              <a:t>Titeltext</a:t>
            </a:r>
          </a:p>
        </p:txBody>
      </p:sp>
      <p:sp>
        <p:nvSpPr>
          <p:cNvPr id="149" name="Textebene 1…"/>
          <p:cNvSpPr txBox="1"/>
          <p:nvPr>
            <p:ph type="body" sz="half" idx="1"/>
          </p:nvPr>
        </p:nvSpPr>
        <p:spPr>
          <a:xfrm>
            <a:off x="4492625" y="2384428"/>
            <a:ext cx="15544801" cy="6429375"/>
          </a:xfrm>
          <a:prstGeom prst="rect">
            <a:avLst/>
          </a:prstGeom>
        </p:spPr>
        <p:txBody>
          <a:bodyPr anchor="b"/>
          <a:lstStyle>
            <a:lvl1pPr marL="0" indent="0">
              <a:spcBef>
                <a:spcPts val="900"/>
              </a:spcBef>
              <a:buSzTx/>
              <a:buFontTx/>
              <a:buNone/>
              <a:defRPr sz="4000">
                <a:solidFill>
                  <a:srgbClr val="FFFFFF"/>
                </a:solidFill>
                <a:uFill>
                  <a:solidFill>
                    <a:srgbClr val="FFFFFF"/>
                  </a:solidFill>
                </a:uFill>
              </a:defRPr>
            </a:lvl1pPr>
            <a:lvl2pPr marL="0" indent="457176">
              <a:spcBef>
                <a:spcPts val="900"/>
              </a:spcBef>
              <a:buSzTx/>
              <a:buFontTx/>
              <a:buNone/>
              <a:defRPr sz="4000">
                <a:solidFill>
                  <a:srgbClr val="FFFFFF"/>
                </a:solidFill>
                <a:uFill>
                  <a:solidFill>
                    <a:srgbClr val="FFFFFF"/>
                  </a:solidFill>
                </a:uFill>
              </a:defRPr>
            </a:lvl2pPr>
            <a:lvl3pPr marL="0" indent="914353">
              <a:spcBef>
                <a:spcPts val="900"/>
              </a:spcBef>
              <a:buSzTx/>
              <a:buFontTx/>
              <a:buNone/>
              <a:defRPr sz="4000">
                <a:solidFill>
                  <a:srgbClr val="FFFFFF"/>
                </a:solidFill>
                <a:uFill>
                  <a:solidFill>
                    <a:srgbClr val="FFFFFF"/>
                  </a:solidFill>
                </a:uFill>
              </a:defRPr>
            </a:lvl3pPr>
            <a:lvl4pPr marL="0" indent="1371530">
              <a:spcBef>
                <a:spcPts val="900"/>
              </a:spcBef>
              <a:buSzTx/>
              <a:buFontTx/>
              <a:buNone/>
              <a:defRPr sz="4000">
                <a:solidFill>
                  <a:srgbClr val="FFFFFF"/>
                </a:solidFill>
                <a:uFill>
                  <a:solidFill>
                    <a:srgbClr val="FFFFFF"/>
                  </a:solidFill>
                </a:uFill>
              </a:defRPr>
            </a:lvl4pPr>
            <a:lvl5pPr marL="0" indent="1828706">
              <a:spcBef>
                <a:spcPts val="900"/>
              </a:spcBef>
              <a:buSzTx/>
              <a:buFontTx/>
              <a:buNone/>
              <a:defRPr sz="4000">
                <a:solidFill>
                  <a:srgbClr val="FFFFFF"/>
                </a:solidFill>
                <a:uFill>
                  <a:solidFill>
                    <a:srgbClr val="FFFFFF"/>
                  </a:solidFill>
                </a:uFill>
              </a:defRPr>
            </a:lvl5pPr>
          </a:lstStyle>
          <a:p>
            <a:pPr/>
            <a:r>
              <a:t>Textebene 1</a:t>
            </a:r>
          </a:p>
          <a:p>
            <a:pPr lvl="1"/>
            <a:r>
              <a:t>Textebene 2</a:t>
            </a:r>
          </a:p>
          <a:p>
            <a:pPr lvl="2"/>
            <a:r>
              <a:t>Textebene 3</a:t>
            </a:r>
          </a:p>
          <a:p>
            <a:pPr lvl="3"/>
            <a:r>
              <a:t>Textebene 4</a:t>
            </a:r>
          </a:p>
          <a:p>
            <a:pPr lvl="4"/>
            <a:r>
              <a:t>Textebene 5</a:t>
            </a:r>
          </a:p>
        </p:txBody>
      </p:sp>
      <p:sp>
        <p:nvSpPr>
          <p:cNvPr id="150"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Zwei Inhalte">
    <p:spTree>
      <p:nvGrpSpPr>
        <p:cNvPr id="1" name=""/>
        <p:cNvGrpSpPr/>
        <p:nvPr/>
      </p:nvGrpSpPr>
      <p:grpSpPr>
        <a:xfrm>
          <a:off x="0" y="0"/>
          <a:ext cx="0" cy="0"/>
          <a:chOff x="0" y="0"/>
          <a:chExt cx="0" cy="0"/>
        </a:xfrm>
      </p:grpSpPr>
      <p:sp>
        <p:nvSpPr>
          <p:cNvPr id="157" name="Titeltext"/>
          <p:cNvSpPr txBox="1"/>
          <p:nvPr>
            <p:ph type="title"/>
          </p:nvPr>
        </p:nvSpPr>
        <p:spPr>
          <a:prstGeom prst="rect">
            <a:avLst/>
          </a:prstGeom>
        </p:spPr>
        <p:txBody>
          <a:bodyPr/>
          <a:lstStyle>
            <a:lvl1pPr>
              <a:defRPr>
                <a:solidFill>
                  <a:srgbClr val="FFFFFF"/>
                </a:solidFill>
                <a:uFill>
                  <a:solidFill>
                    <a:srgbClr val="FFFFFF"/>
                  </a:solidFill>
                </a:uFill>
              </a:defRPr>
            </a:lvl1pPr>
          </a:lstStyle>
          <a:p>
            <a:pPr/>
            <a:r>
              <a:t>Titeltext</a:t>
            </a:r>
          </a:p>
        </p:txBody>
      </p:sp>
      <p:sp>
        <p:nvSpPr>
          <p:cNvPr id="158" name="Textebene 1…"/>
          <p:cNvSpPr txBox="1"/>
          <p:nvPr>
            <p:ph type="body" sz="half" idx="1"/>
          </p:nvPr>
        </p:nvSpPr>
        <p:spPr>
          <a:xfrm>
            <a:off x="3962400" y="3200406"/>
            <a:ext cx="8077200" cy="10515594"/>
          </a:xfrm>
          <a:prstGeom prst="rect">
            <a:avLst/>
          </a:prstGeom>
        </p:spPr>
        <p:txBody>
          <a:bodyPr/>
          <a:lstStyle>
            <a:lvl1pPr>
              <a:spcBef>
                <a:spcPts val="1300"/>
              </a:spcBef>
              <a:defRPr sz="5600"/>
            </a:lvl1pPr>
            <a:lvl2pPr marL="1123893" indent="-666717">
              <a:spcBef>
                <a:spcPts val="1300"/>
              </a:spcBef>
              <a:defRPr sz="5600"/>
            </a:lvl2pPr>
            <a:lvl3pPr marL="1554400" indent="-640046">
              <a:spcBef>
                <a:spcPts val="1300"/>
              </a:spcBef>
              <a:defRPr sz="5600"/>
            </a:lvl3pPr>
            <a:lvl4pPr marL="2082692" indent="-711162">
              <a:spcBef>
                <a:spcPts val="1300"/>
              </a:spcBef>
              <a:defRPr sz="5600"/>
            </a:lvl4pPr>
            <a:lvl5pPr marL="2539869" indent="-711162">
              <a:spcBef>
                <a:spcPts val="1300"/>
              </a:spcBef>
              <a:defRPr sz="5600"/>
            </a:lvl5pPr>
          </a:lstStyle>
          <a:p>
            <a:pPr/>
            <a:r>
              <a:t>Textebene 1</a:t>
            </a:r>
          </a:p>
          <a:p>
            <a:pPr lvl="1"/>
            <a:r>
              <a:t>Textebene 2</a:t>
            </a:r>
          </a:p>
          <a:p>
            <a:pPr lvl="2"/>
            <a:r>
              <a:t>Textebene 3</a:t>
            </a:r>
          </a:p>
          <a:p>
            <a:pPr lvl="3"/>
            <a:r>
              <a:t>Textebene 4</a:t>
            </a:r>
          </a:p>
          <a:p>
            <a:pPr lvl="4"/>
            <a:r>
              <a:t>Textebene 5</a:t>
            </a:r>
          </a:p>
        </p:txBody>
      </p:sp>
      <p:sp>
        <p:nvSpPr>
          <p:cNvPr id="159"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gleich">
    <p:spTree>
      <p:nvGrpSpPr>
        <p:cNvPr id="1" name=""/>
        <p:cNvGrpSpPr/>
        <p:nvPr/>
      </p:nvGrpSpPr>
      <p:grpSpPr>
        <a:xfrm>
          <a:off x="0" y="0"/>
          <a:ext cx="0" cy="0"/>
          <a:chOff x="0" y="0"/>
          <a:chExt cx="0" cy="0"/>
        </a:xfrm>
      </p:grpSpPr>
      <p:sp>
        <p:nvSpPr>
          <p:cNvPr id="166" name="Titeltext"/>
          <p:cNvSpPr txBox="1"/>
          <p:nvPr>
            <p:ph type="title"/>
          </p:nvPr>
        </p:nvSpPr>
        <p:spPr>
          <a:xfrm>
            <a:off x="3962400" y="513621"/>
            <a:ext cx="16459200" cy="2357310"/>
          </a:xfrm>
          <a:prstGeom prst="rect">
            <a:avLst/>
          </a:prstGeom>
        </p:spPr>
        <p:txBody>
          <a:bodyPr/>
          <a:lstStyle>
            <a:lvl1pPr>
              <a:defRPr>
                <a:solidFill>
                  <a:srgbClr val="FFFFFF"/>
                </a:solidFill>
                <a:uFill>
                  <a:solidFill>
                    <a:srgbClr val="FFFFFF"/>
                  </a:solidFill>
                </a:uFill>
              </a:defRPr>
            </a:lvl1pPr>
          </a:lstStyle>
          <a:p>
            <a:pPr/>
            <a:r>
              <a:t>Titeltext</a:t>
            </a:r>
          </a:p>
        </p:txBody>
      </p:sp>
      <p:sp>
        <p:nvSpPr>
          <p:cNvPr id="167" name="Textebene 1…"/>
          <p:cNvSpPr txBox="1"/>
          <p:nvPr>
            <p:ph type="body" sz="quarter" idx="1"/>
          </p:nvPr>
        </p:nvSpPr>
        <p:spPr>
          <a:xfrm>
            <a:off x="3962400" y="2870930"/>
            <a:ext cx="8080376" cy="1478821"/>
          </a:xfrm>
          <a:prstGeom prst="rect">
            <a:avLst/>
          </a:prstGeom>
        </p:spPr>
        <p:txBody>
          <a:bodyPr anchor="b"/>
          <a:lstStyle>
            <a:lvl1pPr marL="0" indent="0">
              <a:spcBef>
                <a:spcPts val="1100"/>
              </a:spcBef>
              <a:buSzTx/>
              <a:buFontTx/>
              <a:buNone/>
              <a:defRPr b="1" sz="4800"/>
            </a:lvl1pPr>
            <a:lvl2pPr marL="0" indent="457176">
              <a:spcBef>
                <a:spcPts val="1100"/>
              </a:spcBef>
              <a:buSzTx/>
              <a:buFontTx/>
              <a:buNone/>
              <a:defRPr b="1" sz="4800"/>
            </a:lvl2pPr>
            <a:lvl3pPr marL="0" indent="914353">
              <a:spcBef>
                <a:spcPts val="1100"/>
              </a:spcBef>
              <a:buSzTx/>
              <a:buFontTx/>
              <a:buNone/>
              <a:defRPr b="1" sz="4800"/>
            </a:lvl3pPr>
            <a:lvl4pPr marL="0" indent="1371530">
              <a:spcBef>
                <a:spcPts val="1100"/>
              </a:spcBef>
              <a:buSzTx/>
              <a:buFontTx/>
              <a:buNone/>
              <a:defRPr b="1" sz="4800"/>
            </a:lvl4pPr>
            <a:lvl5pPr marL="0" indent="1828706">
              <a:spcBef>
                <a:spcPts val="1100"/>
              </a:spcBef>
              <a:buSzTx/>
              <a:buFontTx/>
              <a:buNone/>
              <a:defRPr b="1" sz="4800"/>
            </a:lvl5pPr>
          </a:lstStyle>
          <a:p>
            <a:pPr/>
            <a:r>
              <a:t>Textebene 1</a:t>
            </a:r>
          </a:p>
          <a:p>
            <a:pPr lvl="1"/>
            <a:r>
              <a:t>Textebene 2</a:t>
            </a:r>
          </a:p>
          <a:p>
            <a:pPr lvl="2"/>
            <a:r>
              <a:t>Textebene 3</a:t>
            </a:r>
          </a:p>
          <a:p>
            <a:pPr lvl="3"/>
            <a:r>
              <a:t>Textebene 4</a:t>
            </a:r>
          </a:p>
          <a:p>
            <a:pPr lvl="4"/>
            <a:r>
              <a:t>Textebene 5</a:t>
            </a:r>
          </a:p>
        </p:txBody>
      </p:sp>
      <p:sp>
        <p:nvSpPr>
          <p:cNvPr id="168"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 und Inhalt">
    <p:spTree>
      <p:nvGrpSpPr>
        <p:cNvPr id="1" name=""/>
        <p:cNvGrpSpPr/>
        <p:nvPr/>
      </p:nvGrpSpPr>
      <p:grpSpPr>
        <a:xfrm>
          <a:off x="0" y="0"/>
          <a:ext cx="0" cy="0"/>
          <a:chOff x="0" y="0"/>
          <a:chExt cx="0" cy="0"/>
        </a:xfrm>
      </p:grpSpPr>
      <p:sp>
        <p:nvSpPr>
          <p:cNvPr id="20" name="Titeltext"/>
          <p:cNvSpPr txBox="1"/>
          <p:nvPr>
            <p:ph type="title"/>
          </p:nvPr>
        </p:nvSpPr>
        <p:spPr>
          <a:prstGeom prst="rect">
            <a:avLst/>
          </a:prstGeom>
        </p:spPr>
        <p:txBody>
          <a:bodyPr/>
          <a:lstStyle/>
          <a:p>
            <a:pPr/>
            <a:r>
              <a:t>Titeltext</a:t>
            </a:r>
          </a:p>
        </p:txBody>
      </p:sp>
      <p:sp>
        <p:nvSpPr>
          <p:cNvPr id="21"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22"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Nur Titel">
    <p:spTree>
      <p:nvGrpSpPr>
        <p:cNvPr id="1" name=""/>
        <p:cNvGrpSpPr/>
        <p:nvPr/>
      </p:nvGrpSpPr>
      <p:grpSpPr>
        <a:xfrm>
          <a:off x="0" y="0"/>
          <a:ext cx="0" cy="0"/>
          <a:chOff x="0" y="0"/>
          <a:chExt cx="0" cy="0"/>
        </a:xfrm>
      </p:grpSpPr>
      <p:sp>
        <p:nvSpPr>
          <p:cNvPr id="175" name="Titeltext"/>
          <p:cNvSpPr txBox="1"/>
          <p:nvPr>
            <p:ph type="title"/>
          </p:nvPr>
        </p:nvSpPr>
        <p:spPr>
          <a:xfrm>
            <a:off x="3962400" y="184152"/>
            <a:ext cx="16459200" cy="3016249"/>
          </a:xfrm>
          <a:prstGeom prst="rect">
            <a:avLst/>
          </a:prstGeom>
        </p:spPr>
        <p:txBody>
          <a:bodyPr/>
          <a:lstStyle>
            <a:lvl1pPr>
              <a:defRPr>
                <a:solidFill>
                  <a:srgbClr val="FFFFFF"/>
                </a:solidFill>
                <a:uFill>
                  <a:solidFill>
                    <a:srgbClr val="FFFFFF"/>
                  </a:solidFill>
                </a:uFill>
              </a:defRPr>
            </a:lvl1pPr>
          </a:lstStyle>
          <a:p>
            <a:pPr/>
            <a:r>
              <a:t>Titeltext</a:t>
            </a:r>
          </a:p>
        </p:txBody>
      </p:sp>
      <p:sp>
        <p:nvSpPr>
          <p:cNvPr id="176"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Leer">
    <p:spTree>
      <p:nvGrpSpPr>
        <p:cNvPr id="1" name=""/>
        <p:cNvGrpSpPr/>
        <p:nvPr/>
      </p:nvGrpSpPr>
      <p:grpSpPr>
        <a:xfrm>
          <a:off x="0" y="0"/>
          <a:ext cx="0" cy="0"/>
          <a:chOff x="0" y="0"/>
          <a:chExt cx="0" cy="0"/>
        </a:xfrm>
      </p:grpSpPr>
      <p:sp>
        <p:nvSpPr>
          <p:cNvPr id="183"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Inhalt mit Beschriftung">
    <p:spTree>
      <p:nvGrpSpPr>
        <p:cNvPr id="1" name=""/>
        <p:cNvGrpSpPr/>
        <p:nvPr/>
      </p:nvGrpSpPr>
      <p:grpSpPr>
        <a:xfrm>
          <a:off x="0" y="0"/>
          <a:ext cx="0" cy="0"/>
          <a:chOff x="0" y="0"/>
          <a:chExt cx="0" cy="0"/>
        </a:xfrm>
      </p:grpSpPr>
      <p:sp>
        <p:nvSpPr>
          <p:cNvPr id="190" name="Titeltext"/>
          <p:cNvSpPr txBox="1"/>
          <p:nvPr>
            <p:ph type="title"/>
          </p:nvPr>
        </p:nvSpPr>
        <p:spPr>
          <a:xfrm>
            <a:off x="3962401" y="0"/>
            <a:ext cx="6016628" cy="2870200"/>
          </a:xfrm>
          <a:prstGeom prst="rect">
            <a:avLst/>
          </a:prstGeom>
        </p:spPr>
        <p:txBody>
          <a:bodyPr anchor="b"/>
          <a:lstStyle>
            <a:lvl1pPr algn="l">
              <a:defRPr b="1" sz="4000">
                <a:solidFill>
                  <a:srgbClr val="FFFFFF"/>
                </a:solidFill>
                <a:uFill>
                  <a:solidFill>
                    <a:srgbClr val="FFFFFF"/>
                  </a:solidFill>
                </a:uFill>
              </a:defRPr>
            </a:lvl1pPr>
          </a:lstStyle>
          <a:p>
            <a:pPr/>
            <a:r>
              <a:t>Titeltext</a:t>
            </a:r>
          </a:p>
        </p:txBody>
      </p:sp>
      <p:sp>
        <p:nvSpPr>
          <p:cNvPr id="191" name="Textebene 1…"/>
          <p:cNvSpPr txBox="1"/>
          <p:nvPr>
            <p:ph type="body" idx="1"/>
          </p:nvPr>
        </p:nvSpPr>
        <p:spPr>
          <a:xfrm>
            <a:off x="10198102" y="546106"/>
            <a:ext cx="10223501" cy="13169894"/>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192"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ild mit Beschriftung">
    <p:spTree>
      <p:nvGrpSpPr>
        <p:cNvPr id="1" name=""/>
        <p:cNvGrpSpPr/>
        <p:nvPr/>
      </p:nvGrpSpPr>
      <p:grpSpPr>
        <a:xfrm>
          <a:off x="0" y="0"/>
          <a:ext cx="0" cy="0"/>
          <a:chOff x="0" y="0"/>
          <a:chExt cx="0" cy="0"/>
        </a:xfrm>
      </p:grpSpPr>
      <p:sp>
        <p:nvSpPr>
          <p:cNvPr id="199" name="Titeltext"/>
          <p:cNvSpPr txBox="1"/>
          <p:nvPr>
            <p:ph type="title"/>
          </p:nvPr>
        </p:nvSpPr>
        <p:spPr>
          <a:xfrm>
            <a:off x="6632576" y="9601200"/>
            <a:ext cx="10972801" cy="1133476"/>
          </a:xfrm>
          <a:prstGeom prst="rect">
            <a:avLst/>
          </a:prstGeom>
        </p:spPr>
        <p:txBody>
          <a:bodyPr anchor="b"/>
          <a:lstStyle>
            <a:lvl1pPr algn="l">
              <a:defRPr b="1" sz="4000">
                <a:solidFill>
                  <a:srgbClr val="FFFFFF"/>
                </a:solidFill>
                <a:uFill>
                  <a:solidFill>
                    <a:srgbClr val="FFFFFF"/>
                  </a:solidFill>
                </a:uFill>
              </a:defRPr>
            </a:lvl1pPr>
          </a:lstStyle>
          <a:p>
            <a:pPr/>
            <a:r>
              <a:t>Titeltext</a:t>
            </a:r>
          </a:p>
        </p:txBody>
      </p:sp>
      <p:sp>
        <p:nvSpPr>
          <p:cNvPr id="200" name="Textebene 1…"/>
          <p:cNvSpPr txBox="1"/>
          <p:nvPr>
            <p:ph type="body" sz="quarter" idx="1"/>
          </p:nvPr>
        </p:nvSpPr>
        <p:spPr>
          <a:xfrm>
            <a:off x="6632576" y="10734675"/>
            <a:ext cx="10972801" cy="1609725"/>
          </a:xfrm>
          <a:prstGeom prst="rect">
            <a:avLst/>
          </a:prstGeom>
        </p:spPr>
        <p:txBody>
          <a:bodyPr/>
          <a:lstStyle>
            <a:lvl1pPr marL="0" indent="0">
              <a:spcBef>
                <a:spcPts val="600"/>
              </a:spcBef>
              <a:buSzTx/>
              <a:buFontTx/>
              <a:buNone/>
              <a:defRPr sz="2800"/>
            </a:lvl1pPr>
            <a:lvl2pPr marL="0" indent="457176">
              <a:spcBef>
                <a:spcPts val="600"/>
              </a:spcBef>
              <a:buSzTx/>
              <a:buFontTx/>
              <a:buNone/>
              <a:defRPr sz="2800"/>
            </a:lvl2pPr>
            <a:lvl3pPr marL="0" indent="914353">
              <a:spcBef>
                <a:spcPts val="600"/>
              </a:spcBef>
              <a:buSzTx/>
              <a:buFontTx/>
              <a:buNone/>
              <a:defRPr sz="2800"/>
            </a:lvl3pPr>
            <a:lvl4pPr marL="0" indent="1371530">
              <a:spcBef>
                <a:spcPts val="600"/>
              </a:spcBef>
              <a:buSzTx/>
              <a:buFontTx/>
              <a:buNone/>
              <a:defRPr sz="2800"/>
            </a:lvl4pPr>
            <a:lvl5pPr marL="0" indent="1828706">
              <a:spcBef>
                <a:spcPts val="600"/>
              </a:spcBef>
              <a:buSzTx/>
              <a:buFontTx/>
              <a:buNone/>
              <a:defRPr sz="2800"/>
            </a:lvl5pPr>
          </a:lstStyle>
          <a:p>
            <a:pPr/>
            <a:r>
              <a:t>Textebene 1</a:t>
            </a:r>
          </a:p>
          <a:p>
            <a:pPr lvl="1"/>
            <a:r>
              <a:t>Textebene 2</a:t>
            </a:r>
          </a:p>
          <a:p>
            <a:pPr lvl="2"/>
            <a:r>
              <a:t>Textebene 3</a:t>
            </a:r>
          </a:p>
          <a:p>
            <a:pPr lvl="3"/>
            <a:r>
              <a:t>Textebene 4</a:t>
            </a:r>
          </a:p>
          <a:p>
            <a:pPr lvl="4"/>
            <a:r>
              <a:t>Textebene 5</a:t>
            </a:r>
          </a:p>
        </p:txBody>
      </p:sp>
      <p:sp>
        <p:nvSpPr>
          <p:cNvPr id="201"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 und vertikaler Text">
    <p:spTree>
      <p:nvGrpSpPr>
        <p:cNvPr id="1" name=""/>
        <p:cNvGrpSpPr/>
        <p:nvPr/>
      </p:nvGrpSpPr>
      <p:grpSpPr>
        <a:xfrm>
          <a:off x="0" y="0"/>
          <a:ext cx="0" cy="0"/>
          <a:chOff x="0" y="0"/>
          <a:chExt cx="0" cy="0"/>
        </a:xfrm>
      </p:grpSpPr>
      <p:sp>
        <p:nvSpPr>
          <p:cNvPr id="208" name="Titeltext"/>
          <p:cNvSpPr txBox="1"/>
          <p:nvPr>
            <p:ph type="title"/>
          </p:nvPr>
        </p:nvSpPr>
        <p:spPr>
          <a:prstGeom prst="rect">
            <a:avLst/>
          </a:prstGeom>
        </p:spPr>
        <p:txBody>
          <a:bodyPr/>
          <a:lstStyle>
            <a:lvl1pPr>
              <a:defRPr>
                <a:solidFill>
                  <a:srgbClr val="FFFFFF"/>
                </a:solidFill>
                <a:uFill>
                  <a:solidFill>
                    <a:srgbClr val="FFFFFF"/>
                  </a:solidFill>
                </a:uFill>
              </a:defRPr>
            </a:lvl1pPr>
          </a:lstStyle>
          <a:p>
            <a:pPr/>
            <a:r>
              <a:t>Titeltext</a:t>
            </a:r>
          </a:p>
        </p:txBody>
      </p:sp>
      <p:sp>
        <p:nvSpPr>
          <p:cNvPr id="209"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210"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kaler Titel und Text">
    <p:spTree>
      <p:nvGrpSpPr>
        <p:cNvPr id="1" name=""/>
        <p:cNvGrpSpPr/>
        <p:nvPr/>
      </p:nvGrpSpPr>
      <p:grpSpPr>
        <a:xfrm>
          <a:off x="0" y="0"/>
          <a:ext cx="0" cy="0"/>
          <a:chOff x="0" y="0"/>
          <a:chExt cx="0" cy="0"/>
        </a:xfrm>
      </p:grpSpPr>
      <p:sp>
        <p:nvSpPr>
          <p:cNvPr id="217" name="Titeltext"/>
          <p:cNvSpPr txBox="1"/>
          <p:nvPr>
            <p:ph type="title"/>
          </p:nvPr>
        </p:nvSpPr>
        <p:spPr>
          <a:xfrm>
            <a:off x="16306800" y="0"/>
            <a:ext cx="4114800" cy="12801614"/>
          </a:xfrm>
          <a:prstGeom prst="rect">
            <a:avLst/>
          </a:prstGeom>
        </p:spPr>
        <p:txBody>
          <a:bodyPr/>
          <a:lstStyle>
            <a:lvl1pPr>
              <a:defRPr>
                <a:solidFill>
                  <a:srgbClr val="FFFFFF"/>
                </a:solidFill>
                <a:uFill>
                  <a:solidFill>
                    <a:srgbClr val="FFFFFF"/>
                  </a:solidFill>
                </a:uFill>
              </a:defRPr>
            </a:lvl1pPr>
          </a:lstStyle>
          <a:p>
            <a:pPr/>
            <a:r>
              <a:t>Titeltext</a:t>
            </a:r>
          </a:p>
        </p:txBody>
      </p:sp>
      <p:sp>
        <p:nvSpPr>
          <p:cNvPr id="218" name="Textebene 1…"/>
          <p:cNvSpPr txBox="1"/>
          <p:nvPr>
            <p:ph type="body" idx="1"/>
          </p:nvPr>
        </p:nvSpPr>
        <p:spPr>
          <a:xfrm>
            <a:off x="3962400" y="549281"/>
            <a:ext cx="12039600" cy="13166720"/>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219" name="Foliennummer"/>
          <p:cNvSpPr txBox="1"/>
          <p:nvPr>
            <p:ph type="sldNum" sz="quarter" idx="2"/>
          </p:nvPr>
        </p:nvSpPr>
        <p:spPr>
          <a:prstGeom prst="rect">
            <a:avLst/>
          </a:prstGeom>
        </p:spPr>
        <p:txBody>
          <a:bodyPr/>
          <a:lstStyle>
            <a:lvl1pPr>
              <a:defRPr>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folie">
    <p:bg>
      <p:bgPr>
        <a:solidFill>
          <a:srgbClr val="FFFFFF"/>
        </a:solidFill>
      </p:bgPr>
    </p:bg>
    <p:spTree>
      <p:nvGrpSpPr>
        <p:cNvPr id="1" name=""/>
        <p:cNvGrpSpPr/>
        <p:nvPr/>
      </p:nvGrpSpPr>
      <p:grpSpPr>
        <a:xfrm>
          <a:off x="0" y="0"/>
          <a:ext cx="0" cy="0"/>
          <a:chOff x="0" y="0"/>
          <a:chExt cx="0" cy="0"/>
        </a:xfrm>
      </p:grpSpPr>
      <p:sp>
        <p:nvSpPr>
          <p:cNvPr id="226" name="Titeltext"/>
          <p:cNvSpPr txBox="1"/>
          <p:nvPr>
            <p:ph type="title"/>
          </p:nvPr>
        </p:nvSpPr>
        <p:spPr>
          <a:xfrm>
            <a:off x="4419600" y="3689353"/>
            <a:ext cx="15544800" cy="4083048"/>
          </a:xfrm>
          <a:prstGeom prst="rect">
            <a:avLst/>
          </a:prstGeom>
        </p:spPr>
        <p:txBody>
          <a:bodyPr/>
          <a:lstStyle/>
          <a:p>
            <a:pPr/>
            <a:r>
              <a:t>Titeltext</a:t>
            </a:r>
          </a:p>
        </p:txBody>
      </p:sp>
      <p:sp>
        <p:nvSpPr>
          <p:cNvPr id="227" name="Textebene 1…"/>
          <p:cNvSpPr txBox="1"/>
          <p:nvPr>
            <p:ph type="body" sz="half" idx="1"/>
          </p:nvPr>
        </p:nvSpPr>
        <p:spPr>
          <a:xfrm>
            <a:off x="5791200" y="7772400"/>
            <a:ext cx="12801600" cy="5943600"/>
          </a:xfrm>
          <a:prstGeom prst="rect">
            <a:avLst/>
          </a:prstGeom>
        </p:spPr>
        <p:txBody>
          <a:bodyPr/>
          <a:lstStyle>
            <a:lvl1pPr marL="0" indent="0" algn="ctr">
              <a:buSzTx/>
              <a:buFontTx/>
              <a:buNone/>
              <a:defRPr>
                <a:solidFill>
                  <a:srgbClr val="888888"/>
                </a:solidFill>
                <a:uFill>
                  <a:solidFill>
                    <a:srgbClr val="888888"/>
                  </a:solidFill>
                </a:uFill>
              </a:defRPr>
            </a:lvl1pPr>
            <a:lvl2pPr marL="0" indent="457176" algn="ctr">
              <a:buSzTx/>
              <a:buFontTx/>
              <a:buNone/>
              <a:defRPr>
                <a:solidFill>
                  <a:srgbClr val="888888"/>
                </a:solidFill>
                <a:uFill>
                  <a:solidFill>
                    <a:srgbClr val="888888"/>
                  </a:solidFill>
                </a:uFill>
              </a:defRPr>
            </a:lvl2pPr>
            <a:lvl3pPr marL="0" indent="914353" algn="ctr">
              <a:buSzTx/>
              <a:buFontTx/>
              <a:buNone/>
              <a:defRPr>
                <a:solidFill>
                  <a:srgbClr val="888888"/>
                </a:solidFill>
                <a:uFill>
                  <a:solidFill>
                    <a:srgbClr val="888888"/>
                  </a:solidFill>
                </a:uFill>
              </a:defRPr>
            </a:lvl3pPr>
            <a:lvl4pPr marL="0" indent="1371530" algn="ctr">
              <a:buSzTx/>
              <a:buFontTx/>
              <a:buNone/>
              <a:defRPr>
                <a:solidFill>
                  <a:srgbClr val="888888"/>
                </a:solidFill>
                <a:uFill>
                  <a:solidFill>
                    <a:srgbClr val="888888"/>
                  </a:solidFill>
                </a:uFill>
              </a:defRPr>
            </a:lvl4pPr>
            <a:lvl5pPr marL="0" indent="1828706" algn="ctr">
              <a:buSzTx/>
              <a:buFontTx/>
              <a:buNone/>
              <a:defRPr>
                <a:solidFill>
                  <a:srgbClr val="888888"/>
                </a:solidFill>
                <a:uFill>
                  <a:solidFill>
                    <a:srgbClr val="888888"/>
                  </a:solidFill>
                </a:uFill>
              </a:defRPr>
            </a:lvl5pPr>
          </a:lstStyle>
          <a:p>
            <a:pPr/>
            <a:r>
              <a:t>Textebene 1</a:t>
            </a:r>
          </a:p>
          <a:p>
            <a:pPr lvl="1"/>
            <a:r>
              <a:t>Textebene 2</a:t>
            </a:r>
          </a:p>
          <a:p>
            <a:pPr lvl="2"/>
            <a:r>
              <a:t>Textebene 3</a:t>
            </a:r>
          </a:p>
          <a:p>
            <a:pPr lvl="3"/>
            <a:r>
              <a:t>Textebene 4</a:t>
            </a:r>
          </a:p>
          <a:p>
            <a:pPr lvl="4"/>
            <a:r>
              <a:t>Textebene 5</a:t>
            </a:r>
          </a:p>
        </p:txBody>
      </p:sp>
      <p:sp>
        <p:nvSpPr>
          <p:cNvPr id="228"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 und Inhalt">
    <p:bg>
      <p:bgPr>
        <a:solidFill>
          <a:srgbClr val="FFFFFF"/>
        </a:solidFill>
      </p:bgPr>
    </p:bg>
    <p:spTree>
      <p:nvGrpSpPr>
        <p:cNvPr id="1" name=""/>
        <p:cNvGrpSpPr/>
        <p:nvPr/>
      </p:nvGrpSpPr>
      <p:grpSpPr>
        <a:xfrm>
          <a:off x="0" y="0"/>
          <a:ext cx="0" cy="0"/>
          <a:chOff x="0" y="0"/>
          <a:chExt cx="0" cy="0"/>
        </a:xfrm>
      </p:grpSpPr>
      <p:sp>
        <p:nvSpPr>
          <p:cNvPr id="235" name="Titeltext"/>
          <p:cNvSpPr txBox="1"/>
          <p:nvPr>
            <p:ph type="title"/>
          </p:nvPr>
        </p:nvSpPr>
        <p:spPr>
          <a:xfrm>
            <a:off x="3962400" y="184150"/>
            <a:ext cx="16459200" cy="3016252"/>
          </a:xfrm>
          <a:prstGeom prst="rect">
            <a:avLst/>
          </a:prstGeom>
        </p:spPr>
        <p:txBody>
          <a:bodyPr/>
          <a:lstStyle/>
          <a:p>
            <a:pPr/>
            <a:r>
              <a:t>Titeltext</a:t>
            </a:r>
          </a:p>
        </p:txBody>
      </p:sp>
      <p:sp>
        <p:nvSpPr>
          <p:cNvPr id="236" name="Textebene 1…"/>
          <p:cNvSpPr txBox="1"/>
          <p:nvPr>
            <p:ph type="body" idx="1"/>
          </p:nvPr>
        </p:nvSpPr>
        <p:spPr>
          <a:xfrm>
            <a:off x="3962400" y="3200401"/>
            <a:ext cx="16459200" cy="10515599"/>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237"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Abschnittsüberschrift">
    <p:bg>
      <p:bgPr>
        <a:solidFill>
          <a:srgbClr val="FFFFFF"/>
        </a:solidFill>
      </p:bgPr>
    </p:bg>
    <p:spTree>
      <p:nvGrpSpPr>
        <p:cNvPr id="1" name=""/>
        <p:cNvGrpSpPr/>
        <p:nvPr/>
      </p:nvGrpSpPr>
      <p:grpSpPr>
        <a:xfrm>
          <a:off x="0" y="0"/>
          <a:ext cx="0" cy="0"/>
          <a:chOff x="0" y="0"/>
          <a:chExt cx="0" cy="0"/>
        </a:xfrm>
      </p:grpSpPr>
      <p:sp>
        <p:nvSpPr>
          <p:cNvPr id="244" name="Titeltext"/>
          <p:cNvSpPr txBox="1"/>
          <p:nvPr>
            <p:ph type="title"/>
          </p:nvPr>
        </p:nvSpPr>
        <p:spPr>
          <a:xfrm>
            <a:off x="4492625" y="8813802"/>
            <a:ext cx="15544801" cy="4902198"/>
          </a:xfrm>
          <a:prstGeom prst="rect">
            <a:avLst/>
          </a:prstGeom>
        </p:spPr>
        <p:txBody>
          <a:bodyPr anchor="t"/>
          <a:lstStyle>
            <a:lvl1pPr algn="l">
              <a:defRPr b="1" cap="all" sz="8000"/>
            </a:lvl1pPr>
          </a:lstStyle>
          <a:p>
            <a:pPr/>
            <a:r>
              <a:t>Titeltext</a:t>
            </a:r>
          </a:p>
        </p:txBody>
      </p:sp>
      <p:sp>
        <p:nvSpPr>
          <p:cNvPr id="245" name="Textebene 1…"/>
          <p:cNvSpPr txBox="1"/>
          <p:nvPr>
            <p:ph type="body" sz="half" idx="1"/>
          </p:nvPr>
        </p:nvSpPr>
        <p:spPr>
          <a:xfrm>
            <a:off x="4492625" y="2384428"/>
            <a:ext cx="15544801" cy="6429375"/>
          </a:xfrm>
          <a:prstGeom prst="rect">
            <a:avLst/>
          </a:prstGeom>
        </p:spPr>
        <p:txBody>
          <a:bodyPr anchor="b"/>
          <a:lstStyle>
            <a:lvl1pPr marL="0" indent="0">
              <a:spcBef>
                <a:spcPts val="900"/>
              </a:spcBef>
              <a:buSzTx/>
              <a:buFontTx/>
              <a:buNone/>
              <a:defRPr sz="4000">
                <a:solidFill>
                  <a:srgbClr val="888888"/>
                </a:solidFill>
                <a:uFill>
                  <a:solidFill>
                    <a:srgbClr val="888888"/>
                  </a:solidFill>
                </a:uFill>
              </a:defRPr>
            </a:lvl1pPr>
            <a:lvl2pPr marL="0" indent="457176">
              <a:spcBef>
                <a:spcPts val="900"/>
              </a:spcBef>
              <a:buSzTx/>
              <a:buFontTx/>
              <a:buNone/>
              <a:defRPr sz="4000">
                <a:solidFill>
                  <a:srgbClr val="888888"/>
                </a:solidFill>
                <a:uFill>
                  <a:solidFill>
                    <a:srgbClr val="888888"/>
                  </a:solidFill>
                </a:uFill>
              </a:defRPr>
            </a:lvl2pPr>
            <a:lvl3pPr marL="0" indent="914353">
              <a:spcBef>
                <a:spcPts val="900"/>
              </a:spcBef>
              <a:buSzTx/>
              <a:buFontTx/>
              <a:buNone/>
              <a:defRPr sz="4000">
                <a:solidFill>
                  <a:srgbClr val="888888"/>
                </a:solidFill>
                <a:uFill>
                  <a:solidFill>
                    <a:srgbClr val="888888"/>
                  </a:solidFill>
                </a:uFill>
              </a:defRPr>
            </a:lvl3pPr>
            <a:lvl4pPr marL="0" indent="1371530">
              <a:spcBef>
                <a:spcPts val="900"/>
              </a:spcBef>
              <a:buSzTx/>
              <a:buFontTx/>
              <a:buNone/>
              <a:defRPr sz="4000">
                <a:solidFill>
                  <a:srgbClr val="888888"/>
                </a:solidFill>
                <a:uFill>
                  <a:solidFill>
                    <a:srgbClr val="888888"/>
                  </a:solidFill>
                </a:uFill>
              </a:defRPr>
            </a:lvl4pPr>
            <a:lvl5pPr marL="0" indent="1828706">
              <a:spcBef>
                <a:spcPts val="900"/>
              </a:spcBef>
              <a:buSzTx/>
              <a:buFontTx/>
              <a:buNone/>
              <a:defRPr sz="4000">
                <a:solidFill>
                  <a:srgbClr val="888888"/>
                </a:solidFill>
                <a:uFill>
                  <a:solidFill>
                    <a:srgbClr val="888888"/>
                  </a:solidFill>
                </a:uFill>
              </a:defRPr>
            </a:lvl5pPr>
          </a:lstStyle>
          <a:p>
            <a:pPr/>
            <a:r>
              <a:t>Textebene 1</a:t>
            </a:r>
          </a:p>
          <a:p>
            <a:pPr lvl="1"/>
            <a:r>
              <a:t>Textebene 2</a:t>
            </a:r>
          </a:p>
          <a:p>
            <a:pPr lvl="2"/>
            <a:r>
              <a:t>Textebene 3</a:t>
            </a:r>
          </a:p>
          <a:p>
            <a:pPr lvl="3"/>
            <a:r>
              <a:t>Textebene 4</a:t>
            </a:r>
          </a:p>
          <a:p>
            <a:pPr lvl="4"/>
            <a:r>
              <a:t>Textebene 5</a:t>
            </a:r>
          </a:p>
        </p:txBody>
      </p:sp>
      <p:sp>
        <p:nvSpPr>
          <p:cNvPr id="246"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Zwei Inhalte">
    <p:bg>
      <p:bgPr>
        <a:solidFill>
          <a:srgbClr val="FFFFFF"/>
        </a:solidFill>
      </p:bgPr>
    </p:bg>
    <p:spTree>
      <p:nvGrpSpPr>
        <p:cNvPr id="1" name=""/>
        <p:cNvGrpSpPr/>
        <p:nvPr/>
      </p:nvGrpSpPr>
      <p:grpSpPr>
        <a:xfrm>
          <a:off x="0" y="0"/>
          <a:ext cx="0" cy="0"/>
          <a:chOff x="0" y="0"/>
          <a:chExt cx="0" cy="0"/>
        </a:xfrm>
      </p:grpSpPr>
      <p:sp>
        <p:nvSpPr>
          <p:cNvPr id="253" name="Titeltext"/>
          <p:cNvSpPr txBox="1"/>
          <p:nvPr>
            <p:ph type="title"/>
          </p:nvPr>
        </p:nvSpPr>
        <p:spPr>
          <a:xfrm>
            <a:off x="3962400" y="184150"/>
            <a:ext cx="16459200" cy="3016252"/>
          </a:xfrm>
          <a:prstGeom prst="rect">
            <a:avLst/>
          </a:prstGeom>
        </p:spPr>
        <p:txBody>
          <a:bodyPr/>
          <a:lstStyle/>
          <a:p>
            <a:pPr/>
            <a:r>
              <a:t>Titeltext</a:t>
            </a:r>
          </a:p>
        </p:txBody>
      </p:sp>
      <p:sp>
        <p:nvSpPr>
          <p:cNvPr id="254" name="Textebene 1…"/>
          <p:cNvSpPr txBox="1"/>
          <p:nvPr>
            <p:ph type="body" sz="half" idx="1"/>
          </p:nvPr>
        </p:nvSpPr>
        <p:spPr>
          <a:xfrm>
            <a:off x="3962400" y="3200401"/>
            <a:ext cx="8077200" cy="10515599"/>
          </a:xfrm>
          <a:prstGeom prst="rect">
            <a:avLst/>
          </a:prstGeom>
        </p:spPr>
        <p:txBody>
          <a:bodyPr/>
          <a:lstStyle>
            <a:lvl1pPr>
              <a:spcBef>
                <a:spcPts val="1300"/>
              </a:spcBef>
              <a:defRPr sz="5600"/>
            </a:lvl1pPr>
            <a:lvl2pPr marL="1123893" indent="-666717">
              <a:spcBef>
                <a:spcPts val="1300"/>
              </a:spcBef>
              <a:defRPr sz="5600"/>
            </a:lvl2pPr>
            <a:lvl3pPr marL="1554400" indent="-640046">
              <a:spcBef>
                <a:spcPts val="1300"/>
              </a:spcBef>
              <a:defRPr sz="5600"/>
            </a:lvl3pPr>
            <a:lvl4pPr marL="2082692" indent="-711162">
              <a:spcBef>
                <a:spcPts val="1300"/>
              </a:spcBef>
              <a:defRPr sz="5600"/>
            </a:lvl4pPr>
            <a:lvl5pPr marL="2539869" indent="-711162">
              <a:spcBef>
                <a:spcPts val="1300"/>
              </a:spcBef>
              <a:defRPr sz="5600"/>
            </a:lvl5pPr>
          </a:lstStyle>
          <a:p>
            <a:pPr/>
            <a:r>
              <a:t>Textebene 1</a:t>
            </a:r>
          </a:p>
          <a:p>
            <a:pPr lvl="1"/>
            <a:r>
              <a:t>Textebene 2</a:t>
            </a:r>
          </a:p>
          <a:p>
            <a:pPr lvl="2"/>
            <a:r>
              <a:t>Textebene 3</a:t>
            </a:r>
          </a:p>
          <a:p>
            <a:pPr lvl="3"/>
            <a:r>
              <a:t>Textebene 4</a:t>
            </a:r>
          </a:p>
          <a:p>
            <a:pPr lvl="4"/>
            <a:r>
              <a:t>Textebene 5</a:t>
            </a:r>
          </a:p>
        </p:txBody>
      </p:sp>
      <p:sp>
        <p:nvSpPr>
          <p:cNvPr id="255"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Abschnittsüberschrift">
    <p:spTree>
      <p:nvGrpSpPr>
        <p:cNvPr id="1" name=""/>
        <p:cNvGrpSpPr/>
        <p:nvPr/>
      </p:nvGrpSpPr>
      <p:grpSpPr>
        <a:xfrm>
          <a:off x="0" y="0"/>
          <a:ext cx="0" cy="0"/>
          <a:chOff x="0" y="0"/>
          <a:chExt cx="0" cy="0"/>
        </a:xfrm>
      </p:grpSpPr>
      <p:sp>
        <p:nvSpPr>
          <p:cNvPr id="29" name="Titeltext"/>
          <p:cNvSpPr txBox="1"/>
          <p:nvPr>
            <p:ph type="title"/>
          </p:nvPr>
        </p:nvSpPr>
        <p:spPr>
          <a:xfrm>
            <a:off x="4492625" y="8813806"/>
            <a:ext cx="15544801" cy="4902194"/>
          </a:xfrm>
          <a:prstGeom prst="rect">
            <a:avLst/>
          </a:prstGeom>
        </p:spPr>
        <p:txBody>
          <a:bodyPr anchor="t"/>
          <a:lstStyle>
            <a:lvl1pPr algn="l">
              <a:defRPr b="1" cap="all" sz="8000"/>
            </a:lvl1pPr>
          </a:lstStyle>
          <a:p>
            <a:pPr/>
            <a:r>
              <a:t>Titeltext</a:t>
            </a:r>
          </a:p>
        </p:txBody>
      </p:sp>
      <p:sp>
        <p:nvSpPr>
          <p:cNvPr id="30" name="Textebene 1…"/>
          <p:cNvSpPr txBox="1"/>
          <p:nvPr>
            <p:ph type="body" sz="half" idx="1"/>
          </p:nvPr>
        </p:nvSpPr>
        <p:spPr>
          <a:xfrm>
            <a:off x="4492625" y="2384428"/>
            <a:ext cx="15544801" cy="6429375"/>
          </a:xfrm>
          <a:prstGeom prst="rect">
            <a:avLst/>
          </a:prstGeom>
        </p:spPr>
        <p:txBody>
          <a:bodyPr anchor="b"/>
          <a:lstStyle>
            <a:lvl1pPr marL="0" indent="0">
              <a:spcBef>
                <a:spcPts val="900"/>
              </a:spcBef>
              <a:buSzTx/>
              <a:buFontTx/>
              <a:buNone/>
              <a:defRPr sz="4000">
                <a:solidFill>
                  <a:srgbClr val="888888"/>
                </a:solidFill>
                <a:uFill>
                  <a:solidFill>
                    <a:srgbClr val="888888"/>
                  </a:solidFill>
                </a:uFill>
              </a:defRPr>
            </a:lvl1pPr>
            <a:lvl2pPr marL="0" indent="457176">
              <a:spcBef>
                <a:spcPts val="900"/>
              </a:spcBef>
              <a:buSzTx/>
              <a:buFontTx/>
              <a:buNone/>
              <a:defRPr sz="4000">
                <a:solidFill>
                  <a:srgbClr val="888888"/>
                </a:solidFill>
                <a:uFill>
                  <a:solidFill>
                    <a:srgbClr val="888888"/>
                  </a:solidFill>
                </a:uFill>
              </a:defRPr>
            </a:lvl2pPr>
            <a:lvl3pPr marL="0" indent="914353">
              <a:spcBef>
                <a:spcPts val="900"/>
              </a:spcBef>
              <a:buSzTx/>
              <a:buFontTx/>
              <a:buNone/>
              <a:defRPr sz="4000">
                <a:solidFill>
                  <a:srgbClr val="888888"/>
                </a:solidFill>
                <a:uFill>
                  <a:solidFill>
                    <a:srgbClr val="888888"/>
                  </a:solidFill>
                </a:uFill>
              </a:defRPr>
            </a:lvl3pPr>
            <a:lvl4pPr marL="0" indent="1371530">
              <a:spcBef>
                <a:spcPts val="900"/>
              </a:spcBef>
              <a:buSzTx/>
              <a:buFontTx/>
              <a:buNone/>
              <a:defRPr sz="4000">
                <a:solidFill>
                  <a:srgbClr val="888888"/>
                </a:solidFill>
                <a:uFill>
                  <a:solidFill>
                    <a:srgbClr val="888888"/>
                  </a:solidFill>
                </a:uFill>
              </a:defRPr>
            </a:lvl4pPr>
            <a:lvl5pPr marL="0" indent="1828706">
              <a:spcBef>
                <a:spcPts val="900"/>
              </a:spcBef>
              <a:buSzTx/>
              <a:buFontTx/>
              <a:buNone/>
              <a:defRPr sz="4000">
                <a:solidFill>
                  <a:srgbClr val="888888"/>
                </a:solidFill>
                <a:uFill>
                  <a:solidFill>
                    <a:srgbClr val="888888"/>
                  </a:solidFill>
                </a:uFill>
              </a:defRPr>
            </a:lvl5pPr>
          </a:lstStyle>
          <a:p>
            <a:pPr/>
            <a:r>
              <a:t>Textebene 1</a:t>
            </a:r>
          </a:p>
          <a:p>
            <a:pPr lvl="1"/>
            <a:r>
              <a:t>Textebene 2</a:t>
            </a:r>
          </a:p>
          <a:p>
            <a:pPr lvl="2"/>
            <a:r>
              <a:t>Textebene 3</a:t>
            </a:r>
          </a:p>
          <a:p>
            <a:pPr lvl="3"/>
            <a:r>
              <a:t>Textebene 4</a:t>
            </a:r>
          </a:p>
          <a:p>
            <a:pPr lvl="4"/>
            <a:r>
              <a:t>Textebene 5</a:t>
            </a:r>
          </a:p>
        </p:txBody>
      </p:sp>
      <p:sp>
        <p:nvSpPr>
          <p:cNvPr id="3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gleich">
    <p:bg>
      <p:bgPr>
        <a:solidFill>
          <a:srgbClr val="FFFFFF"/>
        </a:solidFill>
      </p:bgPr>
    </p:bg>
    <p:spTree>
      <p:nvGrpSpPr>
        <p:cNvPr id="1" name=""/>
        <p:cNvGrpSpPr/>
        <p:nvPr/>
      </p:nvGrpSpPr>
      <p:grpSpPr>
        <a:xfrm>
          <a:off x="0" y="0"/>
          <a:ext cx="0" cy="0"/>
          <a:chOff x="0" y="0"/>
          <a:chExt cx="0" cy="0"/>
        </a:xfrm>
      </p:grpSpPr>
      <p:sp>
        <p:nvSpPr>
          <p:cNvPr id="262" name="Titeltext"/>
          <p:cNvSpPr txBox="1"/>
          <p:nvPr>
            <p:ph type="title"/>
          </p:nvPr>
        </p:nvSpPr>
        <p:spPr>
          <a:xfrm>
            <a:off x="3962400" y="513621"/>
            <a:ext cx="16459200" cy="2357310"/>
          </a:xfrm>
          <a:prstGeom prst="rect">
            <a:avLst/>
          </a:prstGeom>
        </p:spPr>
        <p:txBody>
          <a:bodyPr/>
          <a:lstStyle/>
          <a:p>
            <a:pPr/>
            <a:r>
              <a:t>Titeltext</a:t>
            </a:r>
          </a:p>
        </p:txBody>
      </p:sp>
      <p:sp>
        <p:nvSpPr>
          <p:cNvPr id="263" name="Textebene 1…"/>
          <p:cNvSpPr txBox="1"/>
          <p:nvPr>
            <p:ph type="body" sz="quarter" idx="1"/>
          </p:nvPr>
        </p:nvSpPr>
        <p:spPr>
          <a:xfrm>
            <a:off x="3962400" y="2870930"/>
            <a:ext cx="8080376" cy="1478821"/>
          </a:xfrm>
          <a:prstGeom prst="rect">
            <a:avLst/>
          </a:prstGeom>
        </p:spPr>
        <p:txBody>
          <a:bodyPr anchor="b"/>
          <a:lstStyle>
            <a:lvl1pPr marL="0" indent="0">
              <a:spcBef>
                <a:spcPts val="1100"/>
              </a:spcBef>
              <a:buSzTx/>
              <a:buFontTx/>
              <a:buNone/>
              <a:defRPr b="1" sz="4800"/>
            </a:lvl1pPr>
            <a:lvl2pPr marL="0" indent="457176">
              <a:spcBef>
                <a:spcPts val="1100"/>
              </a:spcBef>
              <a:buSzTx/>
              <a:buFontTx/>
              <a:buNone/>
              <a:defRPr b="1" sz="4800"/>
            </a:lvl2pPr>
            <a:lvl3pPr marL="0" indent="914353">
              <a:spcBef>
                <a:spcPts val="1100"/>
              </a:spcBef>
              <a:buSzTx/>
              <a:buFontTx/>
              <a:buNone/>
              <a:defRPr b="1" sz="4800"/>
            </a:lvl3pPr>
            <a:lvl4pPr marL="0" indent="1371530">
              <a:spcBef>
                <a:spcPts val="1100"/>
              </a:spcBef>
              <a:buSzTx/>
              <a:buFontTx/>
              <a:buNone/>
              <a:defRPr b="1" sz="4800"/>
            </a:lvl4pPr>
            <a:lvl5pPr marL="0" indent="1828706">
              <a:spcBef>
                <a:spcPts val="1100"/>
              </a:spcBef>
              <a:buSzTx/>
              <a:buFontTx/>
              <a:buNone/>
              <a:defRPr b="1" sz="4800"/>
            </a:lvl5pPr>
          </a:lstStyle>
          <a:p>
            <a:pPr/>
            <a:r>
              <a:t>Textebene 1</a:t>
            </a:r>
          </a:p>
          <a:p>
            <a:pPr lvl="1"/>
            <a:r>
              <a:t>Textebene 2</a:t>
            </a:r>
          </a:p>
          <a:p>
            <a:pPr lvl="2"/>
            <a:r>
              <a:t>Textebene 3</a:t>
            </a:r>
          </a:p>
          <a:p>
            <a:pPr lvl="3"/>
            <a:r>
              <a:t>Textebene 4</a:t>
            </a:r>
          </a:p>
          <a:p>
            <a:pPr lvl="4"/>
            <a:r>
              <a:t>Textebene 5</a:t>
            </a:r>
          </a:p>
        </p:txBody>
      </p:sp>
      <p:sp>
        <p:nvSpPr>
          <p:cNvPr id="264"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Nur Titel">
    <p:bg>
      <p:bgPr>
        <a:solidFill>
          <a:srgbClr val="FFFFFF"/>
        </a:solidFill>
      </p:bgPr>
    </p:bg>
    <p:spTree>
      <p:nvGrpSpPr>
        <p:cNvPr id="1" name=""/>
        <p:cNvGrpSpPr/>
        <p:nvPr/>
      </p:nvGrpSpPr>
      <p:grpSpPr>
        <a:xfrm>
          <a:off x="0" y="0"/>
          <a:ext cx="0" cy="0"/>
          <a:chOff x="0" y="0"/>
          <a:chExt cx="0" cy="0"/>
        </a:xfrm>
      </p:grpSpPr>
      <p:sp>
        <p:nvSpPr>
          <p:cNvPr id="271" name="Titeltext"/>
          <p:cNvSpPr txBox="1"/>
          <p:nvPr>
            <p:ph type="title"/>
          </p:nvPr>
        </p:nvSpPr>
        <p:spPr>
          <a:xfrm>
            <a:off x="3962400" y="184152"/>
            <a:ext cx="16459200" cy="3016249"/>
          </a:xfrm>
          <a:prstGeom prst="rect">
            <a:avLst/>
          </a:prstGeom>
        </p:spPr>
        <p:txBody>
          <a:bodyPr/>
          <a:lstStyle/>
          <a:p>
            <a:pPr/>
            <a:r>
              <a:t>Titeltext</a:t>
            </a:r>
          </a:p>
        </p:txBody>
      </p:sp>
      <p:sp>
        <p:nvSpPr>
          <p:cNvPr id="272"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Leer">
    <p:bg>
      <p:bgPr>
        <a:solidFill>
          <a:srgbClr val="FFFFFF"/>
        </a:solidFill>
      </p:bgPr>
    </p:bg>
    <p:spTree>
      <p:nvGrpSpPr>
        <p:cNvPr id="1" name=""/>
        <p:cNvGrpSpPr/>
        <p:nvPr/>
      </p:nvGrpSpPr>
      <p:grpSpPr>
        <a:xfrm>
          <a:off x="0" y="0"/>
          <a:ext cx="0" cy="0"/>
          <a:chOff x="0" y="0"/>
          <a:chExt cx="0" cy="0"/>
        </a:xfrm>
      </p:grpSpPr>
      <p:sp>
        <p:nvSpPr>
          <p:cNvPr id="279"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Inhalt mit Beschriftung">
    <p:bg>
      <p:bgPr>
        <a:solidFill>
          <a:srgbClr val="FFFFFF"/>
        </a:solidFill>
      </p:bgPr>
    </p:bg>
    <p:spTree>
      <p:nvGrpSpPr>
        <p:cNvPr id="1" name=""/>
        <p:cNvGrpSpPr/>
        <p:nvPr/>
      </p:nvGrpSpPr>
      <p:grpSpPr>
        <a:xfrm>
          <a:off x="0" y="0"/>
          <a:ext cx="0" cy="0"/>
          <a:chOff x="0" y="0"/>
          <a:chExt cx="0" cy="0"/>
        </a:xfrm>
      </p:grpSpPr>
      <p:sp>
        <p:nvSpPr>
          <p:cNvPr id="286" name="Titeltext"/>
          <p:cNvSpPr txBox="1"/>
          <p:nvPr>
            <p:ph type="title"/>
          </p:nvPr>
        </p:nvSpPr>
        <p:spPr>
          <a:xfrm>
            <a:off x="3962401" y="0"/>
            <a:ext cx="6016628" cy="2870200"/>
          </a:xfrm>
          <a:prstGeom prst="rect">
            <a:avLst/>
          </a:prstGeom>
        </p:spPr>
        <p:txBody>
          <a:bodyPr anchor="b"/>
          <a:lstStyle>
            <a:lvl1pPr algn="l">
              <a:defRPr b="1" sz="4000"/>
            </a:lvl1pPr>
          </a:lstStyle>
          <a:p>
            <a:pPr/>
            <a:r>
              <a:t>Titeltext</a:t>
            </a:r>
          </a:p>
        </p:txBody>
      </p:sp>
      <p:sp>
        <p:nvSpPr>
          <p:cNvPr id="287" name="Textebene 1…"/>
          <p:cNvSpPr txBox="1"/>
          <p:nvPr>
            <p:ph type="body" idx="1"/>
          </p:nvPr>
        </p:nvSpPr>
        <p:spPr>
          <a:xfrm>
            <a:off x="10198100" y="546101"/>
            <a:ext cx="10223500" cy="13169898"/>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288"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ild mit Beschriftung">
    <p:bg>
      <p:bgPr>
        <a:solidFill>
          <a:srgbClr val="FFFFFF"/>
        </a:solidFill>
      </p:bgPr>
    </p:bg>
    <p:spTree>
      <p:nvGrpSpPr>
        <p:cNvPr id="1" name=""/>
        <p:cNvGrpSpPr/>
        <p:nvPr/>
      </p:nvGrpSpPr>
      <p:grpSpPr>
        <a:xfrm>
          <a:off x="0" y="0"/>
          <a:ext cx="0" cy="0"/>
          <a:chOff x="0" y="0"/>
          <a:chExt cx="0" cy="0"/>
        </a:xfrm>
      </p:grpSpPr>
      <p:sp>
        <p:nvSpPr>
          <p:cNvPr id="295" name="Titeltext"/>
          <p:cNvSpPr txBox="1"/>
          <p:nvPr>
            <p:ph type="title"/>
          </p:nvPr>
        </p:nvSpPr>
        <p:spPr>
          <a:xfrm>
            <a:off x="6632576" y="9601200"/>
            <a:ext cx="10972801" cy="1133476"/>
          </a:xfrm>
          <a:prstGeom prst="rect">
            <a:avLst/>
          </a:prstGeom>
        </p:spPr>
        <p:txBody>
          <a:bodyPr anchor="b"/>
          <a:lstStyle>
            <a:lvl1pPr algn="l">
              <a:defRPr b="1" sz="4000"/>
            </a:lvl1pPr>
          </a:lstStyle>
          <a:p>
            <a:pPr/>
            <a:r>
              <a:t>Titeltext</a:t>
            </a:r>
          </a:p>
        </p:txBody>
      </p:sp>
      <p:sp>
        <p:nvSpPr>
          <p:cNvPr id="296" name="Textebene 1…"/>
          <p:cNvSpPr txBox="1"/>
          <p:nvPr>
            <p:ph type="body" sz="quarter" idx="1"/>
          </p:nvPr>
        </p:nvSpPr>
        <p:spPr>
          <a:xfrm>
            <a:off x="6632576" y="10734675"/>
            <a:ext cx="10972801" cy="1609725"/>
          </a:xfrm>
          <a:prstGeom prst="rect">
            <a:avLst/>
          </a:prstGeom>
        </p:spPr>
        <p:txBody>
          <a:bodyPr/>
          <a:lstStyle>
            <a:lvl1pPr marL="0" indent="0">
              <a:spcBef>
                <a:spcPts val="600"/>
              </a:spcBef>
              <a:buSzTx/>
              <a:buFontTx/>
              <a:buNone/>
              <a:defRPr sz="2800"/>
            </a:lvl1pPr>
            <a:lvl2pPr marL="0" indent="457176">
              <a:spcBef>
                <a:spcPts val="600"/>
              </a:spcBef>
              <a:buSzTx/>
              <a:buFontTx/>
              <a:buNone/>
              <a:defRPr sz="2800"/>
            </a:lvl2pPr>
            <a:lvl3pPr marL="0" indent="914353">
              <a:spcBef>
                <a:spcPts val="600"/>
              </a:spcBef>
              <a:buSzTx/>
              <a:buFontTx/>
              <a:buNone/>
              <a:defRPr sz="2800"/>
            </a:lvl3pPr>
            <a:lvl4pPr marL="0" indent="1371530">
              <a:spcBef>
                <a:spcPts val="600"/>
              </a:spcBef>
              <a:buSzTx/>
              <a:buFontTx/>
              <a:buNone/>
              <a:defRPr sz="2800"/>
            </a:lvl4pPr>
            <a:lvl5pPr marL="0" indent="1828706">
              <a:spcBef>
                <a:spcPts val="600"/>
              </a:spcBef>
              <a:buSzTx/>
              <a:buFontTx/>
              <a:buNone/>
              <a:defRPr sz="2800"/>
            </a:lvl5pPr>
          </a:lstStyle>
          <a:p>
            <a:pPr/>
            <a:r>
              <a:t>Textebene 1</a:t>
            </a:r>
          </a:p>
          <a:p>
            <a:pPr lvl="1"/>
            <a:r>
              <a:t>Textebene 2</a:t>
            </a:r>
          </a:p>
          <a:p>
            <a:pPr lvl="2"/>
            <a:r>
              <a:t>Textebene 3</a:t>
            </a:r>
          </a:p>
          <a:p>
            <a:pPr lvl="3"/>
            <a:r>
              <a:t>Textebene 4</a:t>
            </a:r>
          </a:p>
          <a:p>
            <a:pPr lvl="4"/>
            <a:r>
              <a:t>Textebene 5</a:t>
            </a:r>
          </a:p>
        </p:txBody>
      </p:sp>
      <p:sp>
        <p:nvSpPr>
          <p:cNvPr id="297"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 und vertikaler Text">
    <p:bg>
      <p:bgPr>
        <a:solidFill>
          <a:srgbClr val="FFFFFF"/>
        </a:solidFill>
      </p:bgPr>
    </p:bg>
    <p:spTree>
      <p:nvGrpSpPr>
        <p:cNvPr id="1" name=""/>
        <p:cNvGrpSpPr/>
        <p:nvPr/>
      </p:nvGrpSpPr>
      <p:grpSpPr>
        <a:xfrm>
          <a:off x="0" y="0"/>
          <a:ext cx="0" cy="0"/>
          <a:chOff x="0" y="0"/>
          <a:chExt cx="0" cy="0"/>
        </a:xfrm>
      </p:grpSpPr>
      <p:sp>
        <p:nvSpPr>
          <p:cNvPr id="304" name="Titeltext"/>
          <p:cNvSpPr txBox="1"/>
          <p:nvPr>
            <p:ph type="title"/>
          </p:nvPr>
        </p:nvSpPr>
        <p:spPr>
          <a:xfrm>
            <a:off x="3962400" y="184150"/>
            <a:ext cx="16459200" cy="3016252"/>
          </a:xfrm>
          <a:prstGeom prst="rect">
            <a:avLst/>
          </a:prstGeom>
        </p:spPr>
        <p:txBody>
          <a:bodyPr/>
          <a:lstStyle/>
          <a:p>
            <a:pPr/>
            <a:r>
              <a:t>Titeltext</a:t>
            </a:r>
          </a:p>
        </p:txBody>
      </p:sp>
      <p:sp>
        <p:nvSpPr>
          <p:cNvPr id="305" name="Textebene 1…"/>
          <p:cNvSpPr txBox="1"/>
          <p:nvPr>
            <p:ph type="body" idx="1"/>
          </p:nvPr>
        </p:nvSpPr>
        <p:spPr>
          <a:xfrm>
            <a:off x="3962400" y="3200401"/>
            <a:ext cx="16459200" cy="10515599"/>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306"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kaler Titel und Text">
    <p:bg>
      <p:bgPr>
        <a:solidFill>
          <a:srgbClr val="FFFFFF"/>
        </a:solidFill>
      </p:bgPr>
    </p:bg>
    <p:spTree>
      <p:nvGrpSpPr>
        <p:cNvPr id="1" name=""/>
        <p:cNvGrpSpPr/>
        <p:nvPr/>
      </p:nvGrpSpPr>
      <p:grpSpPr>
        <a:xfrm>
          <a:off x="0" y="0"/>
          <a:ext cx="0" cy="0"/>
          <a:chOff x="0" y="0"/>
          <a:chExt cx="0" cy="0"/>
        </a:xfrm>
      </p:grpSpPr>
      <p:sp>
        <p:nvSpPr>
          <p:cNvPr id="313" name="Titeltext"/>
          <p:cNvSpPr txBox="1"/>
          <p:nvPr>
            <p:ph type="title"/>
          </p:nvPr>
        </p:nvSpPr>
        <p:spPr>
          <a:xfrm>
            <a:off x="16306800" y="0"/>
            <a:ext cx="4114800" cy="12801607"/>
          </a:xfrm>
          <a:prstGeom prst="rect">
            <a:avLst/>
          </a:prstGeom>
        </p:spPr>
        <p:txBody>
          <a:bodyPr/>
          <a:lstStyle/>
          <a:p>
            <a:pPr/>
            <a:r>
              <a:t>Titeltext</a:t>
            </a:r>
          </a:p>
        </p:txBody>
      </p:sp>
      <p:sp>
        <p:nvSpPr>
          <p:cNvPr id="314" name="Textebene 1…"/>
          <p:cNvSpPr txBox="1"/>
          <p:nvPr>
            <p:ph type="body" idx="1"/>
          </p:nvPr>
        </p:nvSpPr>
        <p:spPr>
          <a:xfrm>
            <a:off x="3962400" y="549278"/>
            <a:ext cx="12039600" cy="13166722"/>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315"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folie">
    <p:bg>
      <p:bgPr>
        <a:solidFill>
          <a:srgbClr val="FFFFFF"/>
        </a:solidFill>
      </p:bgPr>
    </p:bg>
    <p:spTree>
      <p:nvGrpSpPr>
        <p:cNvPr id="1" name=""/>
        <p:cNvGrpSpPr/>
        <p:nvPr/>
      </p:nvGrpSpPr>
      <p:grpSpPr>
        <a:xfrm>
          <a:off x="0" y="0"/>
          <a:ext cx="0" cy="0"/>
          <a:chOff x="0" y="0"/>
          <a:chExt cx="0" cy="0"/>
        </a:xfrm>
      </p:grpSpPr>
      <p:sp>
        <p:nvSpPr>
          <p:cNvPr id="322" name="Titeltext"/>
          <p:cNvSpPr txBox="1"/>
          <p:nvPr>
            <p:ph type="title"/>
          </p:nvPr>
        </p:nvSpPr>
        <p:spPr>
          <a:xfrm>
            <a:off x="4419600" y="3689353"/>
            <a:ext cx="15544800" cy="4083048"/>
          </a:xfrm>
          <a:prstGeom prst="rect">
            <a:avLst/>
          </a:prstGeom>
        </p:spPr>
        <p:txBody>
          <a:bodyPr/>
          <a:lstStyle/>
          <a:p>
            <a:pPr/>
            <a:r>
              <a:t>Titeltext</a:t>
            </a:r>
          </a:p>
        </p:txBody>
      </p:sp>
      <p:sp>
        <p:nvSpPr>
          <p:cNvPr id="323" name="Textebene 1…"/>
          <p:cNvSpPr txBox="1"/>
          <p:nvPr>
            <p:ph type="body" sz="half" idx="1"/>
          </p:nvPr>
        </p:nvSpPr>
        <p:spPr>
          <a:xfrm>
            <a:off x="5791200" y="7772400"/>
            <a:ext cx="12801600" cy="5943600"/>
          </a:xfrm>
          <a:prstGeom prst="rect">
            <a:avLst/>
          </a:prstGeom>
        </p:spPr>
        <p:txBody>
          <a:bodyPr/>
          <a:lstStyle>
            <a:lvl1pPr marL="0" indent="0" algn="ctr">
              <a:buSzTx/>
              <a:buFontTx/>
              <a:buNone/>
              <a:defRPr>
                <a:solidFill>
                  <a:srgbClr val="888888"/>
                </a:solidFill>
                <a:uFill>
                  <a:solidFill>
                    <a:srgbClr val="888888"/>
                  </a:solidFill>
                </a:uFill>
              </a:defRPr>
            </a:lvl1pPr>
            <a:lvl2pPr marL="0" indent="457176" algn="ctr">
              <a:buSzTx/>
              <a:buFontTx/>
              <a:buNone/>
              <a:defRPr>
                <a:solidFill>
                  <a:srgbClr val="888888"/>
                </a:solidFill>
                <a:uFill>
                  <a:solidFill>
                    <a:srgbClr val="888888"/>
                  </a:solidFill>
                </a:uFill>
              </a:defRPr>
            </a:lvl2pPr>
            <a:lvl3pPr marL="0" indent="914353" algn="ctr">
              <a:buSzTx/>
              <a:buFontTx/>
              <a:buNone/>
              <a:defRPr>
                <a:solidFill>
                  <a:srgbClr val="888888"/>
                </a:solidFill>
                <a:uFill>
                  <a:solidFill>
                    <a:srgbClr val="888888"/>
                  </a:solidFill>
                </a:uFill>
              </a:defRPr>
            </a:lvl3pPr>
            <a:lvl4pPr marL="0" indent="1371530" algn="ctr">
              <a:buSzTx/>
              <a:buFontTx/>
              <a:buNone/>
              <a:defRPr>
                <a:solidFill>
                  <a:srgbClr val="888888"/>
                </a:solidFill>
                <a:uFill>
                  <a:solidFill>
                    <a:srgbClr val="888888"/>
                  </a:solidFill>
                </a:uFill>
              </a:defRPr>
            </a:lvl4pPr>
            <a:lvl5pPr marL="0" indent="1828706" algn="ctr">
              <a:buSzTx/>
              <a:buFontTx/>
              <a:buNone/>
              <a:defRPr>
                <a:solidFill>
                  <a:srgbClr val="888888"/>
                </a:solidFill>
                <a:uFill>
                  <a:solidFill>
                    <a:srgbClr val="888888"/>
                  </a:solidFill>
                </a:uFill>
              </a:defRPr>
            </a:lvl5pPr>
          </a:lstStyle>
          <a:p>
            <a:pPr/>
            <a:r>
              <a:t>Textebene 1</a:t>
            </a:r>
          </a:p>
          <a:p>
            <a:pPr lvl="1"/>
            <a:r>
              <a:t>Textebene 2</a:t>
            </a:r>
          </a:p>
          <a:p>
            <a:pPr lvl="2"/>
            <a:r>
              <a:t>Textebene 3</a:t>
            </a:r>
          </a:p>
          <a:p>
            <a:pPr lvl="3"/>
            <a:r>
              <a:t>Textebene 4</a:t>
            </a:r>
          </a:p>
          <a:p>
            <a:pPr lvl="4"/>
            <a:r>
              <a:t>Textebene 5</a:t>
            </a:r>
          </a:p>
        </p:txBody>
      </p:sp>
      <p:sp>
        <p:nvSpPr>
          <p:cNvPr id="324"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 und Inhalt">
    <p:bg>
      <p:bgPr>
        <a:solidFill>
          <a:srgbClr val="FFFFFF"/>
        </a:solidFill>
      </p:bgPr>
    </p:bg>
    <p:spTree>
      <p:nvGrpSpPr>
        <p:cNvPr id="1" name=""/>
        <p:cNvGrpSpPr/>
        <p:nvPr/>
      </p:nvGrpSpPr>
      <p:grpSpPr>
        <a:xfrm>
          <a:off x="0" y="0"/>
          <a:ext cx="0" cy="0"/>
          <a:chOff x="0" y="0"/>
          <a:chExt cx="0" cy="0"/>
        </a:xfrm>
      </p:grpSpPr>
      <p:sp>
        <p:nvSpPr>
          <p:cNvPr id="331" name="Titeltext"/>
          <p:cNvSpPr txBox="1"/>
          <p:nvPr>
            <p:ph type="title"/>
          </p:nvPr>
        </p:nvSpPr>
        <p:spPr>
          <a:xfrm>
            <a:off x="3962400" y="184150"/>
            <a:ext cx="16459200" cy="3016252"/>
          </a:xfrm>
          <a:prstGeom prst="rect">
            <a:avLst/>
          </a:prstGeom>
        </p:spPr>
        <p:txBody>
          <a:bodyPr/>
          <a:lstStyle/>
          <a:p>
            <a:pPr/>
            <a:r>
              <a:t>Titeltext</a:t>
            </a:r>
          </a:p>
        </p:txBody>
      </p:sp>
      <p:sp>
        <p:nvSpPr>
          <p:cNvPr id="332" name="Textebene 1…"/>
          <p:cNvSpPr txBox="1"/>
          <p:nvPr>
            <p:ph type="body" idx="1"/>
          </p:nvPr>
        </p:nvSpPr>
        <p:spPr>
          <a:xfrm>
            <a:off x="3962400" y="3200401"/>
            <a:ext cx="16459200" cy="10515599"/>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333"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Abschnittsüberschrift">
    <p:bg>
      <p:bgPr>
        <a:solidFill>
          <a:srgbClr val="FFFFFF"/>
        </a:solidFill>
      </p:bgPr>
    </p:bg>
    <p:spTree>
      <p:nvGrpSpPr>
        <p:cNvPr id="1" name=""/>
        <p:cNvGrpSpPr/>
        <p:nvPr/>
      </p:nvGrpSpPr>
      <p:grpSpPr>
        <a:xfrm>
          <a:off x="0" y="0"/>
          <a:ext cx="0" cy="0"/>
          <a:chOff x="0" y="0"/>
          <a:chExt cx="0" cy="0"/>
        </a:xfrm>
      </p:grpSpPr>
      <p:sp>
        <p:nvSpPr>
          <p:cNvPr id="340" name="Titeltext"/>
          <p:cNvSpPr txBox="1"/>
          <p:nvPr>
            <p:ph type="title"/>
          </p:nvPr>
        </p:nvSpPr>
        <p:spPr>
          <a:xfrm>
            <a:off x="4492625" y="8813802"/>
            <a:ext cx="15544801" cy="4902198"/>
          </a:xfrm>
          <a:prstGeom prst="rect">
            <a:avLst/>
          </a:prstGeom>
        </p:spPr>
        <p:txBody>
          <a:bodyPr anchor="t"/>
          <a:lstStyle>
            <a:lvl1pPr algn="l">
              <a:defRPr b="1" cap="all" sz="8000"/>
            </a:lvl1pPr>
          </a:lstStyle>
          <a:p>
            <a:pPr/>
            <a:r>
              <a:t>Titeltext</a:t>
            </a:r>
          </a:p>
        </p:txBody>
      </p:sp>
      <p:sp>
        <p:nvSpPr>
          <p:cNvPr id="341" name="Textebene 1…"/>
          <p:cNvSpPr txBox="1"/>
          <p:nvPr>
            <p:ph type="body" sz="half" idx="1"/>
          </p:nvPr>
        </p:nvSpPr>
        <p:spPr>
          <a:xfrm>
            <a:off x="4492625" y="2384428"/>
            <a:ext cx="15544801" cy="6429375"/>
          </a:xfrm>
          <a:prstGeom prst="rect">
            <a:avLst/>
          </a:prstGeom>
        </p:spPr>
        <p:txBody>
          <a:bodyPr anchor="b"/>
          <a:lstStyle>
            <a:lvl1pPr marL="0" indent="0">
              <a:spcBef>
                <a:spcPts val="900"/>
              </a:spcBef>
              <a:buSzTx/>
              <a:buFontTx/>
              <a:buNone/>
              <a:defRPr sz="4000">
                <a:solidFill>
                  <a:srgbClr val="888888"/>
                </a:solidFill>
                <a:uFill>
                  <a:solidFill>
                    <a:srgbClr val="888888"/>
                  </a:solidFill>
                </a:uFill>
              </a:defRPr>
            </a:lvl1pPr>
            <a:lvl2pPr marL="0" indent="457176">
              <a:spcBef>
                <a:spcPts val="900"/>
              </a:spcBef>
              <a:buSzTx/>
              <a:buFontTx/>
              <a:buNone/>
              <a:defRPr sz="4000">
                <a:solidFill>
                  <a:srgbClr val="888888"/>
                </a:solidFill>
                <a:uFill>
                  <a:solidFill>
                    <a:srgbClr val="888888"/>
                  </a:solidFill>
                </a:uFill>
              </a:defRPr>
            </a:lvl2pPr>
            <a:lvl3pPr marL="0" indent="914353">
              <a:spcBef>
                <a:spcPts val="900"/>
              </a:spcBef>
              <a:buSzTx/>
              <a:buFontTx/>
              <a:buNone/>
              <a:defRPr sz="4000">
                <a:solidFill>
                  <a:srgbClr val="888888"/>
                </a:solidFill>
                <a:uFill>
                  <a:solidFill>
                    <a:srgbClr val="888888"/>
                  </a:solidFill>
                </a:uFill>
              </a:defRPr>
            </a:lvl3pPr>
            <a:lvl4pPr marL="0" indent="1371530">
              <a:spcBef>
                <a:spcPts val="900"/>
              </a:spcBef>
              <a:buSzTx/>
              <a:buFontTx/>
              <a:buNone/>
              <a:defRPr sz="4000">
                <a:solidFill>
                  <a:srgbClr val="888888"/>
                </a:solidFill>
                <a:uFill>
                  <a:solidFill>
                    <a:srgbClr val="888888"/>
                  </a:solidFill>
                </a:uFill>
              </a:defRPr>
            </a:lvl4pPr>
            <a:lvl5pPr marL="0" indent="1828706">
              <a:spcBef>
                <a:spcPts val="900"/>
              </a:spcBef>
              <a:buSzTx/>
              <a:buFontTx/>
              <a:buNone/>
              <a:defRPr sz="4000">
                <a:solidFill>
                  <a:srgbClr val="888888"/>
                </a:solidFill>
                <a:uFill>
                  <a:solidFill>
                    <a:srgbClr val="888888"/>
                  </a:solidFill>
                </a:uFill>
              </a:defRPr>
            </a:lvl5pPr>
          </a:lstStyle>
          <a:p>
            <a:pPr/>
            <a:r>
              <a:t>Textebene 1</a:t>
            </a:r>
          </a:p>
          <a:p>
            <a:pPr lvl="1"/>
            <a:r>
              <a:t>Textebene 2</a:t>
            </a:r>
          </a:p>
          <a:p>
            <a:pPr lvl="2"/>
            <a:r>
              <a:t>Textebene 3</a:t>
            </a:r>
          </a:p>
          <a:p>
            <a:pPr lvl="3"/>
            <a:r>
              <a:t>Textebene 4</a:t>
            </a:r>
          </a:p>
          <a:p>
            <a:pPr lvl="4"/>
            <a:r>
              <a:t>Textebene 5</a:t>
            </a:r>
          </a:p>
        </p:txBody>
      </p:sp>
      <p:sp>
        <p:nvSpPr>
          <p:cNvPr id="342"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Zwei Inhalte">
    <p:spTree>
      <p:nvGrpSpPr>
        <p:cNvPr id="1" name=""/>
        <p:cNvGrpSpPr/>
        <p:nvPr/>
      </p:nvGrpSpPr>
      <p:grpSpPr>
        <a:xfrm>
          <a:off x="0" y="0"/>
          <a:ext cx="0" cy="0"/>
          <a:chOff x="0" y="0"/>
          <a:chExt cx="0" cy="0"/>
        </a:xfrm>
      </p:grpSpPr>
      <p:sp>
        <p:nvSpPr>
          <p:cNvPr id="38" name="Titeltext"/>
          <p:cNvSpPr txBox="1"/>
          <p:nvPr>
            <p:ph type="title"/>
          </p:nvPr>
        </p:nvSpPr>
        <p:spPr>
          <a:prstGeom prst="rect">
            <a:avLst/>
          </a:prstGeom>
        </p:spPr>
        <p:txBody>
          <a:bodyPr/>
          <a:lstStyle/>
          <a:p>
            <a:pPr/>
            <a:r>
              <a:t>Titeltext</a:t>
            </a:r>
          </a:p>
        </p:txBody>
      </p:sp>
      <p:sp>
        <p:nvSpPr>
          <p:cNvPr id="39" name="Textebene 1…"/>
          <p:cNvSpPr txBox="1"/>
          <p:nvPr>
            <p:ph type="body" sz="half" idx="1"/>
          </p:nvPr>
        </p:nvSpPr>
        <p:spPr>
          <a:xfrm>
            <a:off x="3962400" y="3200406"/>
            <a:ext cx="8077200" cy="10515594"/>
          </a:xfrm>
          <a:prstGeom prst="rect">
            <a:avLst/>
          </a:prstGeom>
        </p:spPr>
        <p:txBody>
          <a:bodyPr/>
          <a:lstStyle>
            <a:lvl1pPr>
              <a:spcBef>
                <a:spcPts val="1300"/>
              </a:spcBef>
              <a:defRPr sz="5600"/>
            </a:lvl1pPr>
            <a:lvl2pPr marL="1123893" indent="-666717">
              <a:spcBef>
                <a:spcPts val="1300"/>
              </a:spcBef>
              <a:defRPr sz="5600"/>
            </a:lvl2pPr>
            <a:lvl3pPr marL="1554400" indent="-640046">
              <a:spcBef>
                <a:spcPts val="1300"/>
              </a:spcBef>
              <a:defRPr sz="5600"/>
            </a:lvl3pPr>
            <a:lvl4pPr marL="2082692" indent="-711162">
              <a:spcBef>
                <a:spcPts val="1300"/>
              </a:spcBef>
              <a:defRPr sz="5600"/>
            </a:lvl4pPr>
            <a:lvl5pPr marL="2539869" indent="-711162">
              <a:spcBef>
                <a:spcPts val="1300"/>
              </a:spcBef>
              <a:defRPr sz="5600"/>
            </a:lvl5pPr>
          </a:lstStyle>
          <a:p>
            <a:pPr/>
            <a:r>
              <a:t>Textebene 1</a:t>
            </a:r>
          </a:p>
          <a:p>
            <a:pPr lvl="1"/>
            <a:r>
              <a:t>Textebene 2</a:t>
            </a:r>
          </a:p>
          <a:p>
            <a:pPr lvl="2"/>
            <a:r>
              <a:t>Textebene 3</a:t>
            </a:r>
          </a:p>
          <a:p>
            <a:pPr lvl="3"/>
            <a:r>
              <a:t>Textebene 4</a:t>
            </a:r>
          </a:p>
          <a:p>
            <a:pPr lvl="4"/>
            <a:r>
              <a:t>Textebene 5</a:t>
            </a:r>
          </a:p>
        </p:txBody>
      </p:sp>
      <p:sp>
        <p:nvSpPr>
          <p:cNvPr id="4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Zwei Inhalte">
    <p:bg>
      <p:bgPr>
        <a:solidFill>
          <a:srgbClr val="FFFFFF"/>
        </a:solidFill>
      </p:bgPr>
    </p:bg>
    <p:spTree>
      <p:nvGrpSpPr>
        <p:cNvPr id="1" name=""/>
        <p:cNvGrpSpPr/>
        <p:nvPr/>
      </p:nvGrpSpPr>
      <p:grpSpPr>
        <a:xfrm>
          <a:off x="0" y="0"/>
          <a:ext cx="0" cy="0"/>
          <a:chOff x="0" y="0"/>
          <a:chExt cx="0" cy="0"/>
        </a:xfrm>
      </p:grpSpPr>
      <p:sp>
        <p:nvSpPr>
          <p:cNvPr id="349" name="Titeltext"/>
          <p:cNvSpPr txBox="1"/>
          <p:nvPr>
            <p:ph type="title"/>
          </p:nvPr>
        </p:nvSpPr>
        <p:spPr>
          <a:xfrm>
            <a:off x="3962400" y="184150"/>
            <a:ext cx="16459200" cy="3016252"/>
          </a:xfrm>
          <a:prstGeom prst="rect">
            <a:avLst/>
          </a:prstGeom>
        </p:spPr>
        <p:txBody>
          <a:bodyPr/>
          <a:lstStyle/>
          <a:p>
            <a:pPr/>
            <a:r>
              <a:t>Titeltext</a:t>
            </a:r>
          </a:p>
        </p:txBody>
      </p:sp>
      <p:sp>
        <p:nvSpPr>
          <p:cNvPr id="350" name="Textebene 1…"/>
          <p:cNvSpPr txBox="1"/>
          <p:nvPr>
            <p:ph type="body" sz="half" idx="1"/>
          </p:nvPr>
        </p:nvSpPr>
        <p:spPr>
          <a:xfrm>
            <a:off x="3962400" y="3200401"/>
            <a:ext cx="8077200" cy="10515599"/>
          </a:xfrm>
          <a:prstGeom prst="rect">
            <a:avLst/>
          </a:prstGeom>
        </p:spPr>
        <p:txBody>
          <a:bodyPr/>
          <a:lstStyle>
            <a:lvl1pPr>
              <a:spcBef>
                <a:spcPts val="1300"/>
              </a:spcBef>
              <a:defRPr sz="5600"/>
            </a:lvl1pPr>
            <a:lvl2pPr marL="1123893" indent="-666717">
              <a:spcBef>
                <a:spcPts val="1300"/>
              </a:spcBef>
              <a:defRPr sz="5600"/>
            </a:lvl2pPr>
            <a:lvl3pPr marL="1554400" indent="-640046">
              <a:spcBef>
                <a:spcPts val="1300"/>
              </a:spcBef>
              <a:defRPr sz="5600"/>
            </a:lvl3pPr>
            <a:lvl4pPr marL="2082692" indent="-711162">
              <a:spcBef>
                <a:spcPts val="1300"/>
              </a:spcBef>
              <a:defRPr sz="5600"/>
            </a:lvl4pPr>
            <a:lvl5pPr marL="2539869" indent="-711162">
              <a:spcBef>
                <a:spcPts val="1300"/>
              </a:spcBef>
              <a:defRPr sz="5600"/>
            </a:lvl5pPr>
          </a:lstStyle>
          <a:p>
            <a:pPr/>
            <a:r>
              <a:t>Textebene 1</a:t>
            </a:r>
          </a:p>
          <a:p>
            <a:pPr lvl="1"/>
            <a:r>
              <a:t>Textebene 2</a:t>
            </a:r>
          </a:p>
          <a:p>
            <a:pPr lvl="2"/>
            <a:r>
              <a:t>Textebene 3</a:t>
            </a:r>
          </a:p>
          <a:p>
            <a:pPr lvl="3"/>
            <a:r>
              <a:t>Textebene 4</a:t>
            </a:r>
          </a:p>
          <a:p>
            <a:pPr lvl="4"/>
            <a:r>
              <a:t>Textebene 5</a:t>
            </a:r>
          </a:p>
        </p:txBody>
      </p:sp>
      <p:sp>
        <p:nvSpPr>
          <p:cNvPr id="351"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gleich">
    <p:bg>
      <p:bgPr>
        <a:solidFill>
          <a:srgbClr val="FFFFFF"/>
        </a:solidFill>
      </p:bgPr>
    </p:bg>
    <p:spTree>
      <p:nvGrpSpPr>
        <p:cNvPr id="1" name=""/>
        <p:cNvGrpSpPr/>
        <p:nvPr/>
      </p:nvGrpSpPr>
      <p:grpSpPr>
        <a:xfrm>
          <a:off x="0" y="0"/>
          <a:ext cx="0" cy="0"/>
          <a:chOff x="0" y="0"/>
          <a:chExt cx="0" cy="0"/>
        </a:xfrm>
      </p:grpSpPr>
      <p:sp>
        <p:nvSpPr>
          <p:cNvPr id="358" name="Titeltext"/>
          <p:cNvSpPr txBox="1"/>
          <p:nvPr>
            <p:ph type="title"/>
          </p:nvPr>
        </p:nvSpPr>
        <p:spPr>
          <a:xfrm>
            <a:off x="3962400" y="513621"/>
            <a:ext cx="16459200" cy="2357310"/>
          </a:xfrm>
          <a:prstGeom prst="rect">
            <a:avLst/>
          </a:prstGeom>
        </p:spPr>
        <p:txBody>
          <a:bodyPr/>
          <a:lstStyle/>
          <a:p>
            <a:pPr/>
            <a:r>
              <a:t>Titeltext</a:t>
            </a:r>
          </a:p>
        </p:txBody>
      </p:sp>
      <p:sp>
        <p:nvSpPr>
          <p:cNvPr id="359" name="Textebene 1…"/>
          <p:cNvSpPr txBox="1"/>
          <p:nvPr>
            <p:ph type="body" sz="quarter" idx="1"/>
          </p:nvPr>
        </p:nvSpPr>
        <p:spPr>
          <a:xfrm>
            <a:off x="3962400" y="2870930"/>
            <a:ext cx="8080376" cy="1478821"/>
          </a:xfrm>
          <a:prstGeom prst="rect">
            <a:avLst/>
          </a:prstGeom>
        </p:spPr>
        <p:txBody>
          <a:bodyPr anchor="b"/>
          <a:lstStyle>
            <a:lvl1pPr marL="0" indent="0">
              <a:spcBef>
                <a:spcPts val="1100"/>
              </a:spcBef>
              <a:buSzTx/>
              <a:buFontTx/>
              <a:buNone/>
              <a:defRPr b="1" sz="4800"/>
            </a:lvl1pPr>
            <a:lvl2pPr marL="0" indent="457176">
              <a:spcBef>
                <a:spcPts val="1100"/>
              </a:spcBef>
              <a:buSzTx/>
              <a:buFontTx/>
              <a:buNone/>
              <a:defRPr b="1" sz="4800"/>
            </a:lvl2pPr>
            <a:lvl3pPr marL="0" indent="914353">
              <a:spcBef>
                <a:spcPts val="1100"/>
              </a:spcBef>
              <a:buSzTx/>
              <a:buFontTx/>
              <a:buNone/>
              <a:defRPr b="1" sz="4800"/>
            </a:lvl3pPr>
            <a:lvl4pPr marL="0" indent="1371530">
              <a:spcBef>
                <a:spcPts val="1100"/>
              </a:spcBef>
              <a:buSzTx/>
              <a:buFontTx/>
              <a:buNone/>
              <a:defRPr b="1" sz="4800"/>
            </a:lvl4pPr>
            <a:lvl5pPr marL="0" indent="1828706">
              <a:spcBef>
                <a:spcPts val="1100"/>
              </a:spcBef>
              <a:buSzTx/>
              <a:buFontTx/>
              <a:buNone/>
              <a:defRPr b="1" sz="4800"/>
            </a:lvl5pPr>
          </a:lstStyle>
          <a:p>
            <a:pPr/>
            <a:r>
              <a:t>Textebene 1</a:t>
            </a:r>
          </a:p>
          <a:p>
            <a:pPr lvl="1"/>
            <a:r>
              <a:t>Textebene 2</a:t>
            </a:r>
          </a:p>
          <a:p>
            <a:pPr lvl="2"/>
            <a:r>
              <a:t>Textebene 3</a:t>
            </a:r>
          </a:p>
          <a:p>
            <a:pPr lvl="3"/>
            <a:r>
              <a:t>Textebene 4</a:t>
            </a:r>
          </a:p>
          <a:p>
            <a:pPr lvl="4"/>
            <a:r>
              <a:t>Textebene 5</a:t>
            </a:r>
          </a:p>
        </p:txBody>
      </p:sp>
      <p:sp>
        <p:nvSpPr>
          <p:cNvPr id="360"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Nur Titel">
    <p:bg>
      <p:bgPr>
        <a:solidFill>
          <a:srgbClr val="FFFFFF"/>
        </a:solidFill>
      </p:bgPr>
    </p:bg>
    <p:spTree>
      <p:nvGrpSpPr>
        <p:cNvPr id="1" name=""/>
        <p:cNvGrpSpPr/>
        <p:nvPr/>
      </p:nvGrpSpPr>
      <p:grpSpPr>
        <a:xfrm>
          <a:off x="0" y="0"/>
          <a:ext cx="0" cy="0"/>
          <a:chOff x="0" y="0"/>
          <a:chExt cx="0" cy="0"/>
        </a:xfrm>
      </p:grpSpPr>
      <p:sp>
        <p:nvSpPr>
          <p:cNvPr id="367" name="Titeltext"/>
          <p:cNvSpPr txBox="1"/>
          <p:nvPr>
            <p:ph type="title"/>
          </p:nvPr>
        </p:nvSpPr>
        <p:spPr>
          <a:xfrm>
            <a:off x="3962400" y="184152"/>
            <a:ext cx="16459200" cy="3016249"/>
          </a:xfrm>
          <a:prstGeom prst="rect">
            <a:avLst/>
          </a:prstGeom>
        </p:spPr>
        <p:txBody>
          <a:bodyPr/>
          <a:lstStyle/>
          <a:p>
            <a:pPr/>
            <a:r>
              <a:t>Titeltext</a:t>
            </a:r>
          </a:p>
        </p:txBody>
      </p:sp>
      <p:sp>
        <p:nvSpPr>
          <p:cNvPr id="368"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Leer">
    <p:bg>
      <p:bgPr>
        <a:solidFill>
          <a:srgbClr val="FFFFFF"/>
        </a:solidFill>
      </p:bgPr>
    </p:bg>
    <p:spTree>
      <p:nvGrpSpPr>
        <p:cNvPr id="1" name=""/>
        <p:cNvGrpSpPr/>
        <p:nvPr/>
      </p:nvGrpSpPr>
      <p:grpSpPr>
        <a:xfrm>
          <a:off x="0" y="0"/>
          <a:ext cx="0" cy="0"/>
          <a:chOff x="0" y="0"/>
          <a:chExt cx="0" cy="0"/>
        </a:xfrm>
      </p:grpSpPr>
      <p:pic>
        <p:nvPicPr>
          <p:cNvPr id="375" name="Logo Politik zum Anfassen eV 2011.jpg" descr="Logo Politik zum Anfassen eV 2011.jpg"/>
          <p:cNvPicPr>
            <a:picLocks noChangeAspect="1"/>
          </p:cNvPicPr>
          <p:nvPr/>
        </p:nvPicPr>
        <p:blipFill>
          <a:blip r:embed="rId2">
            <a:extLst/>
          </a:blip>
          <a:stretch>
            <a:fillRect/>
          </a:stretch>
        </p:blipFill>
        <p:spPr>
          <a:xfrm>
            <a:off x="19392802" y="12330607"/>
            <a:ext cx="1120381" cy="1074371"/>
          </a:xfrm>
          <a:prstGeom prst="rect">
            <a:avLst/>
          </a:prstGeom>
          <a:ln w="12700">
            <a:miter lim="400000"/>
          </a:ln>
        </p:spPr>
      </p:pic>
      <p:sp>
        <p:nvSpPr>
          <p:cNvPr id="376" name="Foliennummer"/>
          <p:cNvSpPr txBox="1"/>
          <p:nvPr>
            <p:ph type="sldNum" sz="quarter" idx="2"/>
          </p:nvPr>
        </p:nvSpPr>
        <p:spPr>
          <a:xfrm>
            <a:off x="16154400" y="12344400"/>
            <a:ext cx="4267200" cy="736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Inhalt mit Beschriftung">
    <p:bg>
      <p:bgPr>
        <a:solidFill>
          <a:srgbClr val="FFFFFF"/>
        </a:solidFill>
      </p:bgPr>
    </p:bg>
    <p:spTree>
      <p:nvGrpSpPr>
        <p:cNvPr id="1" name=""/>
        <p:cNvGrpSpPr/>
        <p:nvPr/>
      </p:nvGrpSpPr>
      <p:grpSpPr>
        <a:xfrm>
          <a:off x="0" y="0"/>
          <a:ext cx="0" cy="0"/>
          <a:chOff x="0" y="0"/>
          <a:chExt cx="0" cy="0"/>
        </a:xfrm>
      </p:grpSpPr>
      <p:sp>
        <p:nvSpPr>
          <p:cNvPr id="383" name="Titeltext"/>
          <p:cNvSpPr txBox="1"/>
          <p:nvPr>
            <p:ph type="title"/>
          </p:nvPr>
        </p:nvSpPr>
        <p:spPr>
          <a:xfrm>
            <a:off x="3962401" y="0"/>
            <a:ext cx="6016628" cy="2870200"/>
          </a:xfrm>
          <a:prstGeom prst="rect">
            <a:avLst/>
          </a:prstGeom>
        </p:spPr>
        <p:txBody>
          <a:bodyPr anchor="b"/>
          <a:lstStyle>
            <a:lvl1pPr algn="l">
              <a:defRPr b="1" sz="4000"/>
            </a:lvl1pPr>
          </a:lstStyle>
          <a:p>
            <a:pPr/>
            <a:r>
              <a:t>Titeltext</a:t>
            </a:r>
          </a:p>
        </p:txBody>
      </p:sp>
      <p:sp>
        <p:nvSpPr>
          <p:cNvPr id="384" name="Textebene 1…"/>
          <p:cNvSpPr txBox="1"/>
          <p:nvPr>
            <p:ph type="body" idx="1"/>
          </p:nvPr>
        </p:nvSpPr>
        <p:spPr>
          <a:xfrm>
            <a:off x="10198100" y="546101"/>
            <a:ext cx="10223500" cy="13169898"/>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385"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ild mit Beschriftung">
    <p:bg>
      <p:bgPr>
        <a:solidFill>
          <a:srgbClr val="FFFFFF"/>
        </a:solidFill>
      </p:bgPr>
    </p:bg>
    <p:spTree>
      <p:nvGrpSpPr>
        <p:cNvPr id="1" name=""/>
        <p:cNvGrpSpPr/>
        <p:nvPr/>
      </p:nvGrpSpPr>
      <p:grpSpPr>
        <a:xfrm>
          <a:off x="0" y="0"/>
          <a:ext cx="0" cy="0"/>
          <a:chOff x="0" y="0"/>
          <a:chExt cx="0" cy="0"/>
        </a:xfrm>
      </p:grpSpPr>
      <p:sp>
        <p:nvSpPr>
          <p:cNvPr id="392" name="Titeltext"/>
          <p:cNvSpPr txBox="1"/>
          <p:nvPr>
            <p:ph type="title"/>
          </p:nvPr>
        </p:nvSpPr>
        <p:spPr>
          <a:xfrm>
            <a:off x="6632576" y="9601200"/>
            <a:ext cx="10972801" cy="1133476"/>
          </a:xfrm>
          <a:prstGeom prst="rect">
            <a:avLst/>
          </a:prstGeom>
        </p:spPr>
        <p:txBody>
          <a:bodyPr anchor="b"/>
          <a:lstStyle>
            <a:lvl1pPr algn="l">
              <a:defRPr b="1" sz="4000"/>
            </a:lvl1pPr>
          </a:lstStyle>
          <a:p>
            <a:pPr/>
            <a:r>
              <a:t>Titeltext</a:t>
            </a:r>
          </a:p>
        </p:txBody>
      </p:sp>
      <p:sp>
        <p:nvSpPr>
          <p:cNvPr id="393" name="Textebene 1…"/>
          <p:cNvSpPr txBox="1"/>
          <p:nvPr>
            <p:ph type="body" sz="quarter" idx="1"/>
          </p:nvPr>
        </p:nvSpPr>
        <p:spPr>
          <a:xfrm>
            <a:off x="6632576" y="10734675"/>
            <a:ext cx="10972801" cy="1609725"/>
          </a:xfrm>
          <a:prstGeom prst="rect">
            <a:avLst/>
          </a:prstGeom>
        </p:spPr>
        <p:txBody>
          <a:bodyPr/>
          <a:lstStyle>
            <a:lvl1pPr marL="0" indent="0">
              <a:spcBef>
                <a:spcPts val="600"/>
              </a:spcBef>
              <a:buSzTx/>
              <a:buFontTx/>
              <a:buNone/>
              <a:defRPr sz="2800"/>
            </a:lvl1pPr>
            <a:lvl2pPr marL="0" indent="457176">
              <a:spcBef>
                <a:spcPts val="600"/>
              </a:spcBef>
              <a:buSzTx/>
              <a:buFontTx/>
              <a:buNone/>
              <a:defRPr sz="2800"/>
            </a:lvl2pPr>
            <a:lvl3pPr marL="0" indent="914353">
              <a:spcBef>
                <a:spcPts val="600"/>
              </a:spcBef>
              <a:buSzTx/>
              <a:buFontTx/>
              <a:buNone/>
              <a:defRPr sz="2800"/>
            </a:lvl3pPr>
            <a:lvl4pPr marL="0" indent="1371530">
              <a:spcBef>
                <a:spcPts val="600"/>
              </a:spcBef>
              <a:buSzTx/>
              <a:buFontTx/>
              <a:buNone/>
              <a:defRPr sz="2800"/>
            </a:lvl4pPr>
            <a:lvl5pPr marL="0" indent="1828706">
              <a:spcBef>
                <a:spcPts val="600"/>
              </a:spcBef>
              <a:buSzTx/>
              <a:buFontTx/>
              <a:buNone/>
              <a:defRPr sz="2800"/>
            </a:lvl5pPr>
          </a:lstStyle>
          <a:p>
            <a:pPr/>
            <a:r>
              <a:t>Textebene 1</a:t>
            </a:r>
          </a:p>
          <a:p>
            <a:pPr lvl="1"/>
            <a:r>
              <a:t>Textebene 2</a:t>
            </a:r>
          </a:p>
          <a:p>
            <a:pPr lvl="2"/>
            <a:r>
              <a:t>Textebene 3</a:t>
            </a:r>
          </a:p>
          <a:p>
            <a:pPr lvl="3"/>
            <a:r>
              <a:t>Textebene 4</a:t>
            </a:r>
          </a:p>
          <a:p>
            <a:pPr lvl="4"/>
            <a:r>
              <a:t>Textebene 5</a:t>
            </a:r>
          </a:p>
        </p:txBody>
      </p:sp>
      <p:sp>
        <p:nvSpPr>
          <p:cNvPr id="394"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 und vertikaler Text">
    <p:bg>
      <p:bgPr>
        <a:solidFill>
          <a:srgbClr val="FFFFFF"/>
        </a:solidFill>
      </p:bgPr>
    </p:bg>
    <p:spTree>
      <p:nvGrpSpPr>
        <p:cNvPr id="1" name=""/>
        <p:cNvGrpSpPr/>
        <p:nvPr/>
      </p:nvGrpSpPr>
      <p:grpSpPr>
        <a:xfrm>
          <a:off x="0" y="0"/>
          <a:ext cx="0" cy="0"/>
          <a:chOff x="0" y="0"/>
          <a:chExt cx="0" cy="0"/>
        </a:xfrm>
      </p:grpSpPr>
      <p:sp>
        <p:nvSpPr>
          <p:cNvPr id="401" name="Titeltext"/>
          <p:cNvSpPr txBox="1"/>
          <p:nvPr>
            <p:ph type="title"/>
          </p:nvPr>
        </p:nvSpPr>
        <p:spPr>
          <a:xfrm>
            <a:off x="3962400" y="184150"/>
            <a:ext cx="16459200" cy="3016252"/>
          </a:xfrm>
          <a:prstGeom prst="rect">
            <a:avLst/>
          </a:prstGeom>
        </p:spPr>
        <p:txBody>
          <a:bodyPr/>
          <a:lstStyle/>
          <a:p>
            <a:pPr/>
            <a:r>
              <a:t>Titeltext</a:t>
            </a:r>
          </a:p>
        </p:txBody>
      </p:sp>
      <p:sp>
        <p:nvSpPr>
          <p:cNvPr id="402" name="Textebene 1…"/>
          <p:cNvSpPr txBox="1"/>
          <p:nvPr>
            <p:ph type="body" idx="1"/>
          </p:nvPr>
        </p:nvSpPr>
        <p:spPr>
          <a:xfrm>
            <a:off x="3962400" y="3200401"/>
            <a:ext cx="16459200" cy="10515599"/>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403"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kaler Titel und Text">
    <p:bg>
      <p:bgPr>
        <a:solidFill>
          <a:srgbClr val="FFFFFF"/>
        </a:solidFill>
      </p:bgPr>
    </p:bg>
    <p:spTree>
      <p:nvGrpSpPr>
        <p:cNvPr id="1" name=""/>
        <p:cNvGrpSpPr/>
        <p:nvPr/>
      </p:nvGrpSpPr>
      <p:grpSpPr>
        <a:xfrm>
          <a:off x="0" y="0"/>
          <a:ext cx="0" cy="0"/>
          <a:chOff x="0" y="0"/>
          <a:chExt cx="0" cy="0"/>
        </a:xfrm>
      </p:grpSpPr>
      <p:sp>
        <p:nvSpPr>
          <p:cNvPr id="410" name="Titeltext"/>
          <p:cNvSpPr txBox="1"/>
          <p:nvPr>
            <p:ph type="title"/>
          </p:nvPr>
        </p:nvSpPr>
        <p:spPr>
          <a:xfrm>
            <a:off x="16306800" y="0"/>
            <a:ext cx="4114800" cy="12801607"/>
          </a:xfrm>
          <a:prstGeom prst="rect">
            <a:avLst/>
          </a:prstGeom>
        </p:spPr>
        <p:txBody>
          <a:bodyPr/>
          <a:lstStyle/>
          <a:p>
            <a:pPr/>
            <a:r>
              <a:t>Titeltext</a:t>
            </a:r>
          </a:p>
        </p:txBody>
      </p:sp>
      <p:sp>
        <p:nvSpPr>
          <p:cNvPr id="411" name="Textebene 1…"/>
          <p:cNvSpPr txBox="1"/>
          <p:nvPr>
            <p:ph type="body" idx="1"/>
          </p:nvPr>
        </p:nvSpPr>
        <p:spPr>
          <a:xfrm>
            <a:off x="3962400" y="549278"/>
            <a:ext cx="12039600" cy="13166722"/>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412" name="Foliennummer"/>
          <p:cNvSpPr txBox="1"/>
          <p:nvPr>
            <p:ph type="sldNum" sz="quarter" idx="2"/>
          </p:nvPr>
        </p:nvSpPr>
        <p:spPr>
          <a:xfrm>
            <a:off x="16154400" y="12802242"/>
            <a:ext cx="4267200" cy="55117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Leer">
    <p:bg>
      <p:bgPr>
        <a:solidFill>
          <a:srgbClr val="FFFFFF"/>
        </a:solidFill>
      </p:bgPr>
    </p:bg>
    <p:spTree>
      <p:nvGrpSpPr>
        <p:cNvPr id="1" name=""/>
        <p:cNvGrpSpPr/>
        <p:nvPr/>
      </p:nvGrpSpPr>
      <p:grpSpPr>
        <a:xfrm>
          <a:off x="0" y="0"/>
          <a:ext cx="0" cy="0"/>
          <a:chOff x="0" y="0"/>
          <a:chExt cx="0" cy="0"/>
        </a:xfrm>
      </p:grpSpPr>
      <p:pic>
        <p:nvPicPr>
          <p:cNvPr id="419" name="Logo Politik zum Anfassen eV 2011.jpg" descr="Logo Politik zum Anfassen eV 2011.jpg"/>
          <p:cNvPicPr>
            <a:picLocks noChangeAspect="1"/>
          </p:cNvPicPr>
          <p:nvPr/>
        </p:nvPicPr>
        <p:blipFill>
          <a:blip r:embed="rId2">
            <a:extLst/>
          </a:blip>
          <a:stretch>
            <a:fillRect/>
          </a:stretch>
        </p:blipFill>
        <p:spPr>
          <a:xfrm>
            <a:off x="19392802" y="12330607"/>
            <a:ext cx="1120381" cy="1074371"/>
          </a:xfrm>
          <a:prstGeom prst="rect">
            <a:avLst/>
          </a:prstGeom>
          <a:ln w="12700">
            <a:miter lim="400000"/>
          </a:ln>
        </p:spPr>
      </p:pic>
      <p:sp>
        <p:nvSpPr>
          <p:cNvPr id="420" name="Foliennummer"/>
          <p:cNvSpPr txBox="1"/>
          <p:nvPr>
            <p:ph type="sldNum" sz="quarter" idx="2"/>
          </p:nvPr>
        </p:nvSpPr>
        <p:spPr>
          <a:xfrm>
            <a:off x="16154400" y="12344400"/>
            <a:ext cx="4267200" cy="736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gleich">
    <p:spTree>
      <p:nvGrpSpPr>
        <p:cNvPr id="1" name=""/>
        <p:cNvGrpSpPr/>
        <p:nvPr/>
      </p:nvGrpSpPr>
      <p:grpSpPr>
        <a:xfrm>
          <a:off x="0" y="0"/>
          <a:ext cx="0" cy="0"/>
          <a:chOff x="0" y="0"/>
          <a:chExt cx="0" cy="0"/>
        </a:xfrm>
      </p:grpSpPr>
      <p:sp>
        <p:nvSpPr>
          <p:cNvPr id="427" name="Titeltext"/>
          <p:cNvSpPr txBox="1"/>
          <p:nvPr>
            <p:ph type="title"/>
          </p:nvPr>
        </p:nvSpPr>
        <p:spPr>
          <a:xfrm>
            <a:off x="3962400" y="513621"/>
            <a:ext cx="16459200" cy="2357310"/>
          </a:xfrm>
          <a:prstGeom prst="rect">
            <a:avLst/>
          </a:prstGeom>
        </p:spPr>
        <p:txBody>
          <a:bodyPr lIns="91439" tIns="91439" rIns="91439" bIns="91439"/>
          <a:lstStyle>
            <a:lvl1pPr>
              <a:defRPr sz="8400"/>
            </a:lvl1pPr>
          </a:lstStyle>
          <a:p>
            <a:pPr/>
            <a:r>
              <a:t>Titeltext</a:t>
            </a:r>
          </a:p>
        </p:txBody>
      </p:sp>
      <p:sp>
        <p:nvSpPr>
          <p:cNvPr id="428" name="Textebene 1…"/>
          <p:cNvSpPr txBox="1"/>
          <p:nvPr>
            <p:ph type="body" sz="quarter" idx="1"/>
          </p:nvPr>
        </p:nvSpPr>
        <p:spPr>
          <a:xfrm>
            <a:off x="3962400" y="2870930"/>
            <a:ext cx="8080376" cy="1478821"/>
          </a:xfrm>
          <a:prstGeom prst="rect">
            <a:avLst/>
          </a:prstGeom>
        </p:spPr>
        <p:txBody>
          <a:bodyPr lIns="91439" tIns="91439" rIns="91439" bIns="91439" anchor="b"/>
          <a:lstStyle>
            <a:lvl1pPr marL="0" indent="0">
              <a:spcBef>
                <a:spcPts val="1100"/>
              </a:spcBef>
              <a:buSzTx/>
              <a:buFontTx/>
              <a:buNone/>
              <a:defRPr b="1" sz="4400"/>
            </a:lvl1pPr>
            <a:lvl2pPr marL="0" indent="457176">
              <a:spcBef>
                <a:spcPts val="1100"/>
              </a:spcBef>
              <a:buSzTx/>
              <a:buFontTx/>
              <a:buNone/>
              <a:defRPr b="1" sz="4400"/>
            </a:lvl2pPr>
            <a:lvl3pPr marL="0" indent="914353">
              <a:spcBef>
                <a:spcPts val="1100"/>
              </a:spcBef>
              <a:buSzTx/>
              <a:buFontTx/>
              <a:buNone/>
              <a:defRPr b="1" sz="4400"/>
            </a:lvl3pPr>
            <a:lvl4pPr marL="0" indent="1371530">
              <a:spcBef>
                <a:spcPts val="1100"/>
              </a:spcBef>
              <a:buSzTx/>
              <a:buFontTx/>
              <a:buNone/>
              <a:defRPr b="1" sz="4400"/>
            </a:lvl4pPr>
            <a:lvl5pPr marL="0" indent="1828706">
              <a:spcBef>
                <a:spcPts val="1100"/>
              </a:spcBef>
              <a:buSzTx/>
              <a:buFontTx/>
              <a:buNone/>
              <a:defRPr b="1" sz="4400"/>
            </a:lvl5pPr>
          </a:lstStyle>
          <a:p>
            <a:pPr/>
            <a:r>
              <a:t>Textebene 1</a:t>
            </a:r>
          </a:p>
          <a:p>
            <a:pPr lvl="1"/>
            <a:r>
              <a:t>Textebene 2</a:t>
            </a:r>
          </a:p>
          <a:p>
            <a:pPr lvl="2"/>
            <a:r>
              <a:t>Textebene 3</a:t>
            </a:r>
          </a:p>
          <a:p>
            <a:pPr lvl="3"/>
            <a:r>
              <a:t>Textebene 4</a:t>
            </a:r>
          </a:p>
          <a:p>
            <a:pPr lvl="4"/>
            <a:r>
              <a:t>Textebene 5</a:t>
            </a:r>
          </a:p>
        </p:txBody>
      </p:sp>
      <p:sp>
        <p:nvSpPr>
          <p:cNvPr id="429" name="Foliennummer"/>
          <p:cNvSpPr txBox="1"/>
          <p:nvPr>
            <p:ph type="sldNum" sz="quarter" idx="2"/>
          </p:nvPr>
        </p:nvSpPr>
        <p:spPr>
          <a:xfrm>
            <a:off x="16154400" y="12814941"/>
            <a:ext cx="4267200" cy="525781"/>
          </a:xfrm>
          <a:prstGeom prst="rect">
            <a:avLst/>
          </a:prstGeom>
        </p:spPr>
        <p:txBody>
          <a:bodyPr lIns="91439" tIns="91439" rIns="91439" bIns="91439"/>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gleich">
    <p:spTree>
      <p:nvGrpSpPr>
        <p:cNvPr id="1" name=""/>
        <p:cNvGrpSpPr/>
        <p:nvPr/>
      </p:nvGrpSpPr>
      <p:grpSpPr>
        <a:xfrm>
          <a:off x="0" y="0"/>
          <a:ext cx="0" cy="0"/>
          <a:chOff x="0" y="0"/>
          <a:chExt cx="0" cy="0"/>
        </a:xfrm>
      </p:grpSpPr>
      <p:sp>
        <p:nvSpPr>
          <p:cNvPr id="47" name="Titeltext"/>
          <p:cNvSpPr txBox="1"/>
          <p:nvPr>
            <p:ph type="title"/>
          </p:nvPr>
        </p:nvSpPr>
        <p:spPr>
          <a:xfrm>
            <a:off x="3962400" y="513621"/>
            <a:ext cx="16459200" cy="2357310"/>
          </a:xfrm>
          <a:prstGeom prst="rect">
            <a:avLst/>
          </a:prstGeom>
        </p:spPr>
        <p:txBody>
          <a:bodyPr/>
          <a:lstStyle/>
          <a:p>
            <a:pPr/>
            <a:r>
              <a:t>Titeltext</a:t>
            </a:r>
          </a:p>
        </p:txBody>
      </p:sp>
      <p:sp>
        <p:nvSpPr>
          <p:cNvPr id="48" name="Textebene 1…"/>
          <p:cNvSpPr txBox="1"/>
          <p:nvPr>
            <p:ph type="body" sz="quarter" idx="1"/>
          </p:nvPr>
        </p:nvSpPr>
        <p:spPr>
          <a:xfrm>
            <a:off x="3962400" y="2870930"/>
            <a:ext cx="8080376" cy="1478821"/>
          </a:xfrm>
          <a:prstGeom prst="rect">
            <a:avLst/>
          </a:prstGeom>
        </p:spPr>
        <p:txBody>
          <a:bodyPr anchor="b"/>
          <a:lstStyle>
            <a:lvl1pPr marL="0" indent="0">
              <a:spcBef>
                <a:spcPts val="1100"/>
              </a:spcBef>
              <a:buSzTx/>
              <a:buFontTx/>
              <a:buNone/>
              <a:defRPr b="1" sz="4800"/>
            </a:lvl1pPr>
            <a:lvl2pPr marL="0" indent="457176">
              <a:spcBef>
                <a:spcPts val="1100"/>
              </a:spcBef>
              <a:buSzTx/>
              <a:buFontTx/>
              <a:buNone/>
              <a:defRPr b="1" sz="4800"/>
            </a:lvl2pPr>
            <a:lvl3pPr marL="0" indent="914353">
              <a:spcBef>
                <a:spcPts val="1100"/>
              </a:spcBef>
              <a:buSzTx/>
              <a:buFontTx/>
              <a:buNone/>
              <a:defRPr b="1" sz="4800"/>
            </a:lvl3pPr>
            <a:lvl4pPr marL="0" indent="1371530">
              <a:spcBef>
                <a:spcPts val="1100"/>
              </a:spcBef>
              <a:buSzTx/>
              <a:buFontTx/>
              <a:buNone/>
              <a:defRPr b="1" sz="4800"/>
            </a:lvl4pPr>
            <a:lvl5pPr marL="0" indent="1828706">
              <a:spcBef>
                <a:spcPts val="1100"/>
              </a:spcBef>
              <a:buSzTx/>
              <a:buFontTx/>
              <a:buNone/>
              <a:defRPr b="1" sz="4800"/>
            </a:lvl5pPr>
          </a:lstStyle>
          <a:p>
            <a:pPr/>
            <a:r>
              <a:t>Textebene 1</a:t>
            </a:r>
          </a:p>
          <a:p>
            <a:pPr lvl="1"/>
            <a:r>
              <a:t>Textebene 2</a:t>
            </a:r>
          </a:p>
          <a:p>
            <a:pPr lvl="2"/>
            <a:r>
              <a:t>Textebene 3</a:t>
            </a:r>
          </a:p>
          <a:p>
            <a:pPr lvl="3"/>
            <a:r>
              <a:t>Textebene 4</a:t>
            </a:r>
          </a:p>
          <a:p>
            <a:pPr lvl="4"/>
            <a:r>
              <a:t>Textebene 5</a:t>
            </a:r>
          </a:p>
        </p:txBody>
      </p:sp>
      <p:sp>
        <p:nvSpPr>
          <p:cNvPr id="49"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 und Inhalt">
    <p:spTree>
      <p:nvGrpSpPr>
        <p:cNvPr id="1" name=""/>
        <p:cNvGrpSpPr/>
        <p:nvPr/>
      </p:nvGrpSpPr>
      <p:grpSpPr>
        <a:xfrm>
          <a:off x="0" y="0"/>
          <a:ext cx="0" cy="0"/>
          <a:chOff x="0" y="0"/>
          <a:chExt cx="0" cy="0"/>
        </a:xfrm>
      </p:grpSpPr>
      <p:sp>
        <p:nvSpPr>
          <p:cNvPr id="436" name="Titeltext"/>
          <p:cNvSpPr txBox="1"/>
          <p:nvPr>
            <p:ph type="title"/>
          </p:nvPr>
        </p:nvSpPr>
        <p:spPr>
          <a:xfrm>
            <a:off x="3962400" y="184145"/>
            <a:ext cx="16459200" cy="3016261"/>
          </a:xfrm>
          <a:prstGeom prst="rect">
            <a:avLst/>
          </a:prstGeom>
        </p:spPr>
        <p:txBody>
          <a:bodyPr/>
          <a:lstStyle>
            <a:lvl1pPr>
              <a:defRPr sz="8400"/>
            </a:lvl1pPr>
          </a:lstStyle>
          <a:p>
            <a:pPr/>
            <a:r>
              <a:t>Titeltext</a:t>
            </a:r>
          </a:p>
        </p:txBody>
      </p:sp>
      <p:sp>
        <p:nvSpPr>
          <p:cNvPr id="437" name="Textebene 1…"/>
          <p:cNvSpPr txBox="1"/>
          <p:nvPr>
            <p:ph type="body" idx="1"/>
          </p:nvPr>
        </p:nvSpPr>
        <p:spPr>
          <a:xfrm>
            <a:off x="3962400" y="3200406"/>
            <a:ext cx="16459200" cy="10515595"/>
          </a:xfrm>
          <a:prstGeom prst="rect">
            <a:avLst/>
          </a:prstGeom>
        </p:spPr>
        <p:txBody>
          <a:bodyPr/>
          <a:lstStyle>
            <a:lvl1pPr marL="642903" indent="-642903">
              <a:defRPr sz="6000"/>
            </a:lvl1pPr>
            <a:lvl2pPr marL="1069467" indent="-612291">
              <a:defRPr sz="6000"/>
            </a:lvl2pPr>
            <a:lvl3pPr marL="1485823" indent="-571469">
              <a:defRPr sz="6000"/>
            </a:lvl3pPr>
            <a:lvl4pPr marL="2057293" indent="-685763">
              <a:defRPr sz="6000"/>
            </a:lvl4pPr>
            <a:lvl5pPr marL="2514470" indent="-685763">
              <a:defRPr sz="6000"/>
            </a:lvl5pPr>
          </a:lstStyle>
          <a:p>
            <a:pPr/>
            <a:r>
              <a:t>Textebene 1</a:t>
            </a:r>
          </a:p>
          <a:p>
            <a:pPr lvl="1"/>
            <a:r>
              <a:t>Textebene 2</a:t>
            </a:r>
          </a:p>
          <a:p>
            <a:pPr lvl="2"/>
            <a:r>
              <a:t>Textebene 3</a:t>
            </a:r>
          </a:p>
          <a:p>
            <a:pPr lvl="3"/>
            <a:r>
              <a:t>Textebene 4</a:t>
            </a:r>
          </a:p>
          <a:p>
            <a:pPr lvl="4"/>
            <a:r>
              <a:t>Textebene 5</a:t>
            </a:r>
          </a:p>
        </p:txBody>
      </p:sp>
      <p:sp>
        <p:nvSpPr>
          <p:cNvPr id="438" name="Foliennummer"/>
          <p:cNvSpPr txBox="1"/>
          <p:nvPr>
            <p:ph type="sldNum" sz="quarter" idx="2"/>
          </p:nvPr>
        </p:nvSpPr>
        <p:spPr>
          <a:xfrm>
            <a:off x="16154400" y="12814945"/>
            <a:ext cx="4267200" cy="525773"/>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Untertitel">
    <p:spTree>
      <p:nvGrpSpPr>
        <p:cNvPr id="1" name=""/>
        <p:cNvGrpSpPr/>
        <p:nvPr/>
      </p:nvGrpSpPr>
      <p:grpSpPr>
        <a:xfrm>
          <a:off x="0" y="0"/>
          <a:ext cx="0" cy="0"/>
          <a:chOff x="0" y="0"/>
          <a:chExt cx="0" cy="0"/>
        </a:xfrm>
      </p:grpSpPr>
      <p:sp>
        <p:nvSpPr>
          <p:cNvPr id="445" name="Titeltext"/>
          <p:cNvSpPr txBox="1"/>
          <p:nvPr>
            <p:ph type="title"/>
          </p:nvPr>
        </p:nvSpPr>
        <p:spPr>
          <a:xfrm>
            <a:off x="4833937" y="2303859"/>
            <a:ext cx="14716126" cy="4643438"/>
          </a:xfrm>
          <a:prstGeom prst="rect">
            <a:avLst/>
          </a:prstGeom>
        </p:spPr>
        <p:txBody>
          <a:bodyPr lIns="71437" tIns="71437" rIns="71437" bIns="71437" anchor="b"/>
          <a:lstStyle>
            <a:lvl1pPr defTabSz="821531">
              <a:defRPr sz="11200">
                <a:solidFill>
                  <a:srgbClr val="FFFFFF"/>
                </a:solidFill>
                <a:uFillTx/>
                <a:latin typeface="Helvetica Light"/>
                <a:ea typeface="Helvetica Light"/>
                <a:cs typeface="Helvetica Light"/>
                <a:sym typeface="Helvetica Light"/>
              </a:defRPr>
            </a:lvl1pPr>
          </a:lstStyle>
          <a:p>
            <a:pPr/>
            <a:r>
              <a:t>Titeltext</a:t>
            </a:r>
          </a:p>
        </p:txBody>
      </p:sp>
      <p:sp>
        <p:nvSpPr>
          <p:cNvPr id="446" name="Textebene 1…"/>
          <p:cNvSpPr txBox="1"/>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buSzTx/>
              <a:buFontTx/>
              <a:buNone/>
              <a:defRPr sz="4400">
                <a:solidFill>
                  <a:srgbClr val="FFFFFF"/>
                </a:solidFill>
                <a:uFillTx/>
                <a:latin typeface="Helvetica Light"/>
                <a:ea typeface="Helvetica Light"/>
                <a:cs typeface="Helvetica Light"/>
                <a:sym typeface="Helvetica Light"/>
              </a:defRPr>
            </a:lvl1pPr>
            <a:lvl2pPr marL="0" indent="228600" algn="ctr" defTabSz="821531">
              <a:spcBef>
                <a:spcPts val="0"/>
              </a:spcBef>
              <a:buSzTx/>
              <a:buFontTx/>
              <a:buNone/>
              <a:defRPr sz="4400">
                <a:solidFill>
                  <a:srgbClr val="FFFFFF"/>
                </a:solidFill>
                <a:uFillTx/>
                <a:latin typeface="Helvetica Light"/>
                <a:ea typeface="Helvetica Light"/>
                <a:cs typeface="Helvetica Light"/>
                <a:sym typeface="Helvetica Light"/>
              </a:defRPr>
            </a:lvl2pPr>
            <a:lvl3pPr marL="0" indent="457200" algn="ctr" defTabSz="821531">
              <a:spcBef>
                <a:spcPts val="0"/>
              </a:spcBef>
              <a:buSzTx/>
              <a:buFontTx/>
              <a:buNone/>
              <a:defRPr sz="4400">
                <a:solidFill>
                  <a:srgbClr val="FFFFFF"/>
                </a:solidFill>
                <a:uFillTx/>
                <a:latin typeface="Helvetica Light"/>
                <a:ea typeface="Helvetica Light"/>
                <a:cs typeface="Helvetica Light"/>
                <a:sym typeface="Helvetica Light"/>
              </a:defRPr>
            </a:lvl3pPr>
            <a:lvl4pPr marL="0" indent="685800" algn="ctr" defTabSz="821531">
              <a:spcBef>
                <a:spcPts val="0"/>
              </a:spcBef>
              <a:buSzTx/>
              <a:buFontTx/>
              <a:buNone/>
              <a:defRPr sz="4400">
                <a:solidFill>
                  <a:srgbClr val="FFFFFF"/>
                </a:solidFill>
                <a:uFillTx/>
                <a:latin typeface="Helvetica Light"/>
                <a:ea typeface="Helvetica Light"/>
                <a:cs typeface="Helvetica Light"/>
                <a:sym typeface="Helvetica Light"/>
              </a:defRPr>
            </a:lvl4pPr>
            <a:lvl5pPr marL="0" indent="914400" algn="ctr" defTabSz="821531">
              <a:spcBef>
                <a:spcPts val="0"/>
              </a:spcBef>
              <a:buSzTx/>
              <a:buFontTx/>
              <a:buNone/>
              <a:defRPr sz="4400">
                <a:solidFill>
                  <a:srgbClr val="FFFFFF"/>
                </a:solidFill>
                <a:uFillTx/>
                <a:latin typeface="Helvetica Light"/>
                <a:ea typeface="Helvetica Light"/>
                <a:cs typeface="Helvetica Light"/>
                <a:sym typeface="Helvetica Light"/>
              </a:defRPr>
            </a:lvl5pPr>
          </a:lstStyle>
          <a:p>
            <a:pPr/>
            <a:r>
              <a:t>Textebene 1</a:t>
            </a:r>
          </a:p>
          <a:p>
            <a:pPr lvl="1"/>
            <a:r>
              <a:t>Textebene 2</a:t>
            </a:r>
          </a:p>
          <a:p>
            <a:pPr lvl="2"/>
            <a:r>
              <a:t>Textebene 3</a:t>
            </a:r>
          </a:p>
          <a:p>
            <a:pPr lvl="3"/>
            <a:r>
              <a:t>Textebene 4</a:t>
            </a:r>
          </a:p>
          <a:p>
            <a:pPr lvl="4"/>
            <a:r>
              <a:t>Textebene 5</a:t>
            </a:r>
          </a:p>
        </p:txBody>
      </p:sp>
      <p:sp>
        <p:nvSpPr>
          <p:cNvPr id="447" name="Foliennummer"/>
          <p:cNvSpPr txBox="1"/>
          <p:nvPr>
            <p:ph type="sldNum" sz="quarter" idx="2"/>
          </p:nvPr>
        </p:nvSpPr>
        <p:spPr>
          <a:xfrm>
            <a:off x="11935814" y="13019484"/>
            <a:ext cx="494513" cy="511176"/>
          </a:xfrm>
          <a:prstGeom prst="rect">
            <a:avLst/>
          </a:prstGeom>
        </p:spPr>
        <p:txBody>
          <a:bodyPr wrap="none" lIns="71437" tIns="71437" rIns="71437" bIns="71437" anchor="t"/>
          <a:lstStyle>
            <a:lvl1pPr algn="ctr" defTabSz="821531">
              <a:defRPr>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Leer">
    <p:bg>
      <p:bgPr>
        <a:solidFill>
          <a:srgbClr val="FFFFFF"/>
        </a:solidFill>
      </p:bgPr>
    </p:bg>
    <p:spTree>
      <p:nvGrpSpPr>
        <p:cNvPr id="1" name=""/>
        <p:cNvGrpSpPr/>
        <p:nvPr/>
      </p:nvGrpSpPr>
      <p:grpSpPr>
        <a:xfrm>
          <a:off x="0" y="0"/>
          <a:ext cx="0" cy="0"/>
          <a:chOff x="0" y="0"/>
          <a:chExt cx="0" cy="0"/>
        </a:xfrm>
      </p:grpSpPr>
      <p:sp>
        <p:nvSpPr>
          <p:cNvPr id="454" name="Foliennummer"/>
          <p:cNvSpPr txBox="1"/>
          <p:nvPr>
            <p:ph type="sldNum" sz="quarter" idx="2"/>
          </p:nvPr>
        </p:nvSpPr>
        <p:spPr>
          <a:xfrm>
            <a:off x="16154400" y="12814938"/>
            <a:ext cx="4267200" cy="525781"/>
          </a:xfrm>
          <a:prstGeom prst="rect">
            <a:avLst/>
          </a:prstGeom>
        </p:spPr>
        <p:txBody>
          <a:bodyPr lIns="91439" tIns="91439" rIns="91439" bIns="91439"/>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Untertitel">
    <p:spTree>
      <p:nvGrpSpPr>
        <p:cNvPr id="1" name=""/>
        <p:cNvGrpSpPr/>
        <p:nvPr/>
      </p:nvGrpSpPr>
      <p:grpSpPr>
        <a:xfrm>
          <a:off x="0" y="0"/>
          <a:ext cx="0" cy="0"/>
          <a:chOff x="0" y="0"/>
          <a:chExt cx="0" cy="0"/>
        </a:xfrm>
      </p:grpSpPr>
      <p:sp>
        <p:nvSpPr>
          <p:cNvPr id="461" name="Titeltext"/>
          <p:cNvSpPr txBox="1"/>
          <p:nvPr>
            <p:ph type="title"/>
          </p:nvPr>
        </p:nvSpPr>
        <p:spPr>
          <a:xfrm>
            <a:off x="4833937" y="2303859"/>
            <a:ext cx="14716126" cy="4643438"/>
          </a:xfrm>
          <a:prstGeom prst="rect">
            <a:avLst/>
          </a:prstGeom>
        </p:spPr>
        <p:txBody>
          <a:bodyPr lIns="71437" tIns="71437" rIns="71437" bIns="71437" anchor="b"/>
          <a:lstStyle>
            <a:lvl1pPr defTabSz="821531">
              <a:defRPr sz="10800">
                <a:solidFill>
                  <a:srgbClr val="FFFFFF"/>
                </a:solidFill>
                <a:uFillTx/>
                <a:latin typeface="Helvetica Light"/>
                <a:ea typeface="Helvetica Light"/>
                <a:cs typeface="Helvetica Light"/>
                <a:sym typeface="Helvetica Light"/>
              </a:defRPr>
            </a:lvl1pPr>
          </a:lstStyle>
          <a:p>
            <a:pPr/>
            <a:r>
              <a:t>Titeltext</a:t>
            </a:r>
          </a:p>
        </p:txBody>
      </p:sp>
      <p:sp>
        <p:nvSpPr>
          <p:cNvPr id="462" name="Textebene 1…"/>
          <p:cNvSpPr txBox="1"/>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buSzTx/>
              <a:buFontTx/>
              <a:buNone/>
              <a:defRPr sz="4000">
                <a:solidFill>
                  <a:srgbClr val="FFFFFF"/>
                </a:solidFill>
                <a:uFillTx/>
                <a:latin typeface="Helvetica Light"/>
                <a:ea typeface="Helvetica Light"/>
                <a:cs typeface="Helvetica Light"/>
                <a:sym typeface="Helvetica Light"/>
              </a:defRPr>
            </a:lvl1pPr>
            <a:lvl2pPr marL="0" indent="228600" algn="ctr" defTabSz="821531">
              <a:spcBef>
                <a:spcPts val="0"/>
              </a:spcBef>
              <a:buSzTx/>
              <a:buFontTx/>
              <a:buNone/>
              <a:defRPr sz="4000">
                <a:solidFill>
                  <a:srgbClr val="FFFFFF"/>
                </a:solidFill>
                <a:uFillTx/>
                <a:latin typeface="Helvetica Light"/>
                <a:ea typeface="Helvetica Light"/>
                <a:cs typeface="Helvetica Light"/>
                <a:sym typeface="Helvetica Light"/>
              </a:defRPr>
            </a:lvl2pPr>
            <a:lvl3pPr marL="0" indent="457200" algn="ctr" defTabSz="821531">
              <a:spcBef>
                <a:spcPts val="0"/>
              </a:spcBef>
              <a:buSzTx/>
              <a:buFontTx/>
              <a:buNone/>
              <a:defRPr sz="4000">
                <a:solidFill>
                  <a:srgbClr val="FFFFFF"/>
                </a:solidFill>
                <a:uFillTx/>
                <a:latin typeface="Helvetica Light"/>
                <a:ea typeface="Helvetica Light"/>
                <a:cs typeface="Helvetica Light"/>
                <a:sym typeface="Helvetica Light"/>
              </a:defRPr>
            </a:lvl3pPr>
            <a:lvl4pPr marL="0" indent="685800" algn="ctr" defTabSz="821531">
              <a:spcBef>
                <a:spcPts val="0"/>
              </a:spcBef>
              <a:buSzTx/>
              <a:buFontTx/>
              <a:buNone/>
              <a:defRPr sz="4000">
                <a:solidFill>
                  <a:srgbClr val="FFFFFF"/>
                </a:solidFill>
                <a:uFillTx/>
                <a:latin typeface="Helvetica Light"/>
                <a:ea typeface="Helvetica Light"/>
                <a:cs typeface="Helvetica Light"/>
                <a:sym typeface="Helvetica Light"/>
              </a:defRPr>
            </a:lvl4pPr>
            <a:lvl5pPr marL="0" indent="914400" algn="ctr" defTabSz="821531">
              <a:spcBef>
                <a:spcPts val="0"/>
              </a:spcBef>
              <a:buSzTx/>
              <a:buFontTx/>
              <a:buNone/>
              <a:defRPr sz="4000">
                <a:solidFill>
                  <a:srgbClr val="FFFFFF"/>
                </a:solidFill>
                <a:uFillTx/>
                <a:latin typeface="Helvetica Light"/>
                <a:ea typeface="Helvetica Light"/>
                <a:cs typeface="Helvetica Light"/>
                <a:sym typeface="Helvetica Light"/>
              </a:defRPr>
            </a:lvl5pPr>
          </a:lstStyle>
          <a:p>
            <a:pPr/>
            <a:r>
              <a:t>Textebene 1</a:t>
            </a:r>
          </a:p>
          <a:p>
            <a:pPr lvl="1"/>
            <a:r>
              <a:t>Textebene 2</a:t>
            </a:r>
          </a:p>
          <a:p>
            <a:pPr lvl="2"/>
            <a:r>
              <a:t>Textebene 3</a:t>
            </a:r>
          </a:p>
          <a:p>
            <a:pPr lvl="3"/>
            <a:r>
              <a:t>Textebene 4</a:t>
            </a:r>
          </a:p>
          <a:p>
            <a:pPr lvl="4"/>
            <a:r>
              <a:t>Textebene 5</a:t>
            </a:r>
          </a:p>
        </p:txBody>
      </p:sp>
      <p:sp>
        <p:nvSpPr>
          <p:cNvPr id="463" name="Foliennummer"/>
          <p:cNvSpPr txBox="1"/>
          <p:nvPr>
            <p:ph type="sldNum" sz="quarter" idx="2"/>
          </p:nvPr>
        </p:nvSpPr>
        <p:spPr>
          <a:xfrm>
            <a:off x="11949936" y="13019484"/>
            <a:ext cx="466269" cy="473076"/>
          </a:xfrm>
          <a:prstGeom prst="rect">
            <a:avLst/>
          </a:prstGeom>
        </p:spPr>
        <p:txBody>
          <a:bodyPr wrap="none" lIns="71437" tIns="71437" rIns="71437" bIns="71437" anchor="t"/>
          <a:lstStyle>
            <a:lvl1pPr algn="ctr" defTabSz="821531">
              <a:defRPr sz="22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2_Leer">
    <p:spTree>
      <p:nvGrpSpPr>
        <p:cNvPr id="1" name=""/>
        <p:cNvGrpSpPr/>
        <p:nvPr/>
      </p:nvGrpSpPr>
      <p:grpSpPr>
        <a:xfrm>
          <a:off x="0" y="0"/>
          <a:ext cx="0" cy="0"/>
          <a:chOff x="0" y="0"/>
          <a:chExt cx="0" cy="0"/>
        </a:xfrm>
      </p:grpSpPr>
      <p:sp>
        <p:nvSpPr>
          <p:cNvPr id="470" name="Textebene 1…"/>
          <p:cNvSpPr txBox="1"/>
          <p:nvPr>
            <p:ph type="body" sz="quarter" idx="1"/>
          </p:nvPr>
        </p:nvSpPr>
        <p:spPr>
          <a:xfrm>
            <a:off x="3047999" y="10804528"/>
            <a:ext cx="18288001" cy="2911475"/>
          </a:xfrm>
          <a:prstGeom prst="rect">
            <a:avLst/>
          </a:prstGeom>
        </p:spPr>
        <p:txBody>
          <a:bodyPr anchor="ctr"/>
          <a:lstStyle>
            <a:lvl1pPr marL="0" indent="0" algn="ctr">
              <a:spcBef>
                <a:spcPts val="2800"/>
              </a:spcBef>
              <a:buSzTx/>
              <a:buFontTx/>
              <a:buNone/>
              <a:defRPr sz="11600">
                <a:latin typeface="Arial Black"/>
                <a:ea typeface="Arial Black"/>
                <a:cs typeface="Arial Black"/>
                <a:sym typeface="Arial Black"/>
              </a:defRPr>
            </a:lvl1pPr>
            <a:lvl2pPr marL="0" indent="457176" algn="ctr">
              <a:spcBef>
                <a:spcPts val="2800"/>
              </a:spcBef>
              <a:buSzTx/>
              <a:buFontTx/>
              <a:buNone/>
              <a:defRPr sz="11600">
                <a:latin typeface="Arial Black"/>
                <a:ea typeface="Arial Black"/>
                <a:cs typeface="Arial Black"/>
                <a:sym typeface="Arial Black"/>
              </a:defRPr>
            </a:lvl2pPr>
            <a:lvl3pPr marL="2019195" indent="-1104841" algn="ctr">
              <a:spcBef>
                <a:spcPts val="2800"/>
              </a:spcBef>
              <a:buFontTx/>
              <a:defRPr sz="11600">
                <a:latin typeface="Arial Black"/>
                <a:ea typeface="Arial Black"/>
                <a:cs typeface="Arial Black"/>
                <a:sym typeface="Arial Black"/>
              </a:defRPr>
            </a:lvl3pPr>
            <a:lvl4pPr marL="2697340" indent="-1325810" algn="ctr">
              <a:spcBef>
                <a:spcPts val="2800"/>
              </a:spcBef>
              <a:buFontTx/>
              <a:defRPr sz="11600">
                <a:latin typeface="Arial Black"/>
                <a:ea typeface="Arial Black"/>
                <a:cs typeface="Arial Black"/>
                <a:sym typeface="Arial Black"/>
              </a:defRPr>
            </a:lvl4pPr>
            <a:lvl5pPr marL="3154517" indent="-1325810" algn="ctr">
              <a:spcBef>
                <a:spcPts val="2800"/>
              </a:spcBef>
              <a:buFontTx/>
              <a:defRPr sz="11600">
                <a:latin typeface="Arial Black"/>
                <a:ea typeface="Arial Black"/>
                <a:cs typeface="Arial Black"/>
                <a:sym typeface="Arial Black"/>
              </a:defRPr>
            </a:lvl5pPr>
          </a:lstStyle>
          <a:p>
            <a:pPr/>
            <a:r>
              <a:t>Textebene 1</a:t>
            </a:r>
          </a:p>
          <a:p>
            <a:pPr lvl="1"/>
            <a:r>
              <a:t>Textebene 2</a:t>
            </a:r>
          </a:p>
          <a:p>
            <a:pPr lvl="2"/>
            <a:r>
              <a:t>Textebene 3</a:t>
            </a:r>
          </a:p>
          <a:p>
            <a:pPr lvl="3"/>
            <a:r>
              <a:t>Textebene 4</a:t>
            </a:r>
          </a:p>
          <a:p>
            <a:pPr lvl="4"/>
            <a:r>
              <a:t>Textebene 5</a:t>
            </a:r>
          </a:p>
        </p:txBody>
      </p:sp>
      <p:sp>
        <p:nvSpPr>
          <p:cNvPr id="471" name="Foliennummer"/>
          <p:cNvSpPr txBox="1"/>
          <p:nvPr>
            <p:ph type="sldNum" sz="quarter" idx="2"/>
          </p:nvPr>
        </p:nvSpPr>
        <p:spPr>
          <a:xfrm>
            <a:off x="16154400" y="12344400"/>
            <a:ext cx="4267200" cy="736601"/>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Inhalt">
    <p:bg>
      <p:bgPr>
        <a:solidFill>
          <a:srgbClr val="FFFFFF"/>
        </a:solidFill>
      </p:bgPr>
    </p:bg>
    <p:spTree>
      <p:nvGrpSpPr>
        <p:cNvPr id="1" name=""/>
        <p:cNvGrpSpPr/>
        <p:nvPr/>
      </p:nvGrpSpPr>
      <p:grpSpPr>
        <a:xfrm>
          <a:off x="0" y="0"/>
          <a:ext cx="0" cy="0"/>
          <a:chOff x="0" y="0"/>
          <a:chExt cx="0" cy="0"/>
        </a:xfrm>
      </p:grpSpPr>
      <p:pic>
        <p:nvPicPr>
          <p:cNvPr id="478" name="BMFSFJ_DL_mitFoerderzusatz_RZ-2.jpg" descr="BMFSFJ_DL_mitFoerderzusatz_RZ-2.jpg"/>
          <p:cNvPicPr>
            <a:picLocks noChangeAspect="1"/>
          </p:cNvPicPr>
          <p:nvPr/>
        </p:nvPicPr>
        <p:blipFill>
          <a:blip r:embed="rId2">
            <a:extLst/>
          </a:blip>
          <a:stretch>
            <a:fillRect/>
          </a:stretch>
        </p:blipFill>
        <p:spPr>
          <a:xfrm>
            <a:off x="16006591" y="12182874"/>
            <a:ext cx="4415008" cy="1307895"/>
          </a:xfrm>
          <a:prstGeom prst="rect">
            <a:avLst/>
          </a:prstGeom>
          <a:ln w="12700">
            <a:miter lim="400000"/>
          </a:ln>
        </p:spPr>
      </p:pic>
      <p:pic>
        <p:nvPicPr>
          <p:cNvPr id="479" name="Logo Politik zum Anfassen 2015.eps" descr="Logo Politik zum Anfassen 2015.eps"/>
          <p:cNvPicPr>
            <a:picLocks noChangeAspect="1"/>
          </p:cNvPicPr>
          <p:nvPr/>
        </p:nvPicPr>
        <p:blipFill>
          <a:blip r:embed="rId3">
            <a:extLst/>
          </a:blip>
          <a:stretch>
            <a:fillRect/>
          </a:stretch>
        </p:blipFill>
        <p:spPr>
          <a:xfrm>
            <a:off x="14437555" y="12182874"/>
            <a:ext cx="1196891" cy="1163797"/>
          </a:xfrm>
          <a:prstGeom prst="rect">
            <a:avLst/>
          </a:prstGeom>
          <a:ln w="12700">
            <a:miter lim="400000"/>
          </a:ln>
        </p:spPr>
      </p:pic>
      <p:pic>
        <p:nvPicPr>
          <p:cNvPr id="480" name="Logo LHH.jpg" descr="Logo LHH.jpg"/>
          <p:cNvPicPr>
            <a:picLocks noChangeAspect="1"/>
          </p:cNvPicPr>
          <p:nvPr/>
        </p:nvPicPr>
        <p:blipFill>
          <a:blip r:embed="rId4">
            <a:extLst/>
          </a:blip>
          <a:stretch>
            <a:fillRect/>
          </a:stretch>
        </p:blipFill>
        <p:spPr>
          <a:xfrm>
            <a:off x="9713796" y="12252324"/>
            <a:ext cx="4101887" cy="1094347"/>
          </a:xfrm>
          <a:prstGeom prst="rect">
            <a:avLst/>
          </a:prstGeom>
          <a:ln w="12700">
            <a:miter lim="400000"/>
          </a:ln>
        </p:spPr>
      </p:pic>
      <p:sp>
        <p:nvSpPr>
          <p:cNvPr id="481" name="Titeltext"/>
          <p:cNvSpPr txBox="1"/>
          <p:nvPr>
            <p:ph type="title"/>
          </p:nvPr>
        </p:nvSpPr>
        <p:spPr>
          <a:xfrm>
            <a:off x="3962400" y="549273"/>
            <a:ext cx="16459200" cy="2286001"/>
          </a:xfrm>
          <a:prstGeom prst="rect">
            <a:avLst/>
          </a:prstGeom>
        </p:spPr>
        <p:txBody>
          <a:bodyPr lIns="182849" tIns="182849" rIns="182849" bIns="182849"/>
          <a:lstStyle>
            <a:lvl1pPr defTabSz="1828800">
              <a:defRPr>
                <a:uFillTx/>
              </a:defRPr>
            </a:lvl1pPr>
          </a:lstStyle>
          <a:p>
            <a:pPr/>
            <a:r>
              <a:t>Titeltext</a:t>
            </a:r>
          </a:p>
        </p:txBody>
      </p:sp>
      <p:sp>
        <p:nvSpPr>
          <p:cNvPr id="482" name="Textebene 1…"/>
          <p:cNvSpPr txBox="1"/>
          <p:nvPr>
            <p:ph type="body" idx="1"/>
          </p:nvPr>
        </p:nvSpPr>
        <p:spPr>
          <a:xfrm>
            <a:off x="3962400" y="3200400"/>
            <a:ext cx="16459200" cy="9051926"/>
          </a:xfrm>
          <a:prstGeom prst="rect">
            <a:avLst/>
          </a:prstGeom>
        </p:spPr>
        <p:txBody>
          <a:bodyPr lIns="182849" tIns="182849" rIns="182849" bIns="182849"/>
          <a:lstStyle>
            <a:lvl1pPr marL="482600" indent="-279400" defTabSz="1828800">
              <a:spcBef>
                <a:spcPts val="1200"/>
              </a:spcBef>
              <a:buClr>
                <a:srgbClr val="000000"/>
              </a:buClr>
              <a:defRPr>
                <a:uFillTx/>
              </a:defRPr>
            </a:lvl1pPr>
            <a:lvl2pPr marL="881742" indent="-246742" defTabSz="1828800">
              <a:spcBef>
                <a:spcPts val="1200"/>
              </a:spcBef>
              <a:buClr>
                <a:srgbClr val="000000"/>
              </a:buClr>
              <a:defRPr>
                <a:uFillTx/>
              </a:defRPr>
            </a:lvl2pPr>
            <a:lvl3pPr marL="1270000" indent="-203200" defTabSz="1828800">
              <a:spcBef>
                <a:spcPts val="1200"/>
              </a:spcBef>
              <a:buClr>
                <a:srgbClr val="000000"/>
              </a:buClr>
              <a:defRPr>
                <a:uFillTx/>
              </a:defRPr>
            </a:lvl3pPr>
            <a:lvl4pPr marL="1823720" indent="-325120" defTabSz="1828800">
              <a:spcBef>
                <a:spcPts val="1200"/>
              </a:spcBef>
              <a:buClr>
                <a:srgbClr val="000000"/>
              </a:buClr>
              <a:defRPr>
                <a:uFillTx/>
              </a:defRPr>
            </a:lvl4pPr>
            <a:lvl5pPr marL="2280920" indent="-325120" defTabSz="1828800">
              <a:spcBef>
                <a:spcPts val="1200"/>
              </a:spcBef>
              <a:buClr>
                <a:srgbClr val="000000"/>
              </a:buClr>
              <a:defRPr>
                <a:uFillTx/>
              </a:defRPr>
            </a:lvl5pPr>
          </a:lstStyle>
          <a:p>
            <a:pPr/>
            <a:r>
              <a:t>Textebene 1</a:t>
            </a:r>
          </a:p>
          <a:p>
            <a:pPr lvl="1"/>
            <a:r>
              <a:t>Textebene 2</a:t>
            </a:r>
          </a:p>
          <a:p>
            <a:pPr lvl="2"/>
            <a:r>
              <a:t>Textebene 3</a:t>
            </a:r>
          </a:p>
          <a:p>
            <a:pPr lvl="3"/>
            <a:r>
              <a:t>Textebene 4</a:t>
            </a:r>
          </a:p>
          <a:p>
            <a:pPr lvl="4"/>
            <a:r>
              <a:t>Textebene 5</a:t>
            </a:r>
          </a:p>
        </p:txBody>
      </p:sp>
      <p:sp>
        <p:nvSpPr>
          <p:cNvPr id="483" name="Foliennummer"/>
          <p:cNvSpPr txBox="1"/>
          <p:nvPr>
            <p:ph type="sldNum" sz="quarter" idx="2"/>
          </p:nvPr>
        </p:nvSpPr>
        <p:spPr>
          <a:xfrm>
            <a:off x="16154400" y="12712700"/>
            <a:ext cx="659023" cy="741673"/>
          </a:xfrm>
          <a:prstGeom prst="rect">
            <a:avLst/>
          </a:prstGeom>
        </p:spPr>
        <p:txBody>
          <a:bodyPr wrap="none" anchor="t"/>
          <a:lstStyle>
            <a:lvl1pPr algn="l" defTabSz="1828800">
              <a:defRPr sz="3600">
                <a:solidFill>
                  <a:srgbClr val="000000"/>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Leer">
    <p:spTree>
      <p:nvGrpSpPr>
        <p:cNvPr id="1" name=""/>
        <p:cNvGrpSpPr/>
        <p:nvPr/>
      </p:nvGrpSpPr>
      <p:grpSpPr>
        <a:xfrm>
          <a:off x="0" y="0"/>
          <a:ext cx="0" cy="0"/>
          <a:chOff x="0" y="0"/>
          <a:chExt cx="0" cy="0"/>
        </a:xfrm>
      </p:grpSpPr>
      <p:pic>
        <p:nvPicPr>
          <p:cNvPr id="490" name="Logo invers.jpg" descr="Logo invers.jpg"/>
          <p:cNvPicPr>
            <a:picLocks noChangeAspect="1"/>
          </p:cNvPicPr>
          <p:nvPr/>
        </p:nvPicPr>
        <p:blipFill>
          <a:blip r:embed="rId2">
            <a:extLst/>
          </a:blip>
          <a:stretch>
            <a:fillRect/>
          </a:stretch>
        </p:blipFill>
        <p:spPr>
          <a:xfrm>
            <a:off x="18592800" y="10058397"/>
            <a:ext cx="1736402" cy="1668751"/>
          </a:xfrm>
          <a:prstGeom prst="rect">
            <a:avLst/>
          </a:prstGeom>
          <a:ln w="12700">
            <a:miter lim="400000"/>
          </a:ln>
        </p:spPr>
      </p:pic>
      <p:sp>
        <p:nvSpPr>
          <p:cNvPr id="491" name="Foliennummer"/>
          <p:cNvSpPr txBox="1"/>
          <p:nvPr>
            <p:ph type="sldNum" sz="quarter" idx="2"/>
          </p:nvPr>
        </p:nvSpPr>
        <p:spPr>
          <a:xfrm>
            <a:off x="16154400" y="12814935"/>
            <a:ext cx="4267200" cy="525781"/>
          </a:xfrm>
          <a:prstGeom prst="rect">
            <a:avLst/>
          </a:prstGeom>
        </p:spPr>
        <p:txBody>
          <a:bodyPr lIns="91439" tIns="91439" rIns="91439" bIns="91439"/>
          <a:lstStyle>
            <a:lvl1pPr defTabSz="642937">
              <a:defRPr sz="2200">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folie">
    <p:bg>
      <p:bgPr>
        <a:solidFill>
          <a:srgbClr val="FFFFFF"/>
        </a:solidFill>
      </p:bgPr>
    </p:bg>
    <p:spTree>
      <p:nvGrpSpPr>
        <p:cNvPr id="1" name=""/>
        <p:cNvGrpSpPr/>
        <p:nvPr/>
      </p:nvGrpSpPr>
      <p:grpSpPr>
        <a:xfrm>
          <a:off x="0" y="0"/>
          <a:ext cx="0" cy="0"/>
          <a:chOff x="0" y="0"/>
          <a:chExt cx="0" cy="0"/>
        </a:xfrm>
      </p:grpSpPr>
      <p:sp>
        <p:nvSpPr>
          <p:cNvPr id="498" name="Titeltext"/>
          <p:cNvSpPr txBox="1"/>
          <p:nvPr>
            <p:ph type="title"/>
          </p:nvPr>
        </p:nvSpPr>
        <p:spPr>
          <a:xfrm>
            <a:off x="7820025" y="4260851"/>
            <a:ext cx="8743951" cy="2940051"/>
          </a:xfrm>
          <a:prstGeom prst="rect">
            <a:avLst/>
          </a:prstGeom>
        </p:spPr>
        <p:txBody>
          <a:bodyPr lIns="68580" tIns="68580" rIns="68580" bIns="68580"/>
          <a:lstStyle>
            <a:lvl1pPr defTabSz="1371600">
              <a:defRPr sz="6400">
                <a:uFillTx/>
              </a:defRPr>
            </a:lvl1pPr>
          </a:lstStyle>
          <a:p>
            <a:pPr/>
            <a:r>
              <a:t>Titeltext</a:t>
            </a:r>
          </a:p>
        </p:txBody>
      </p:sp>
      <p:sp>
        <p:nvSpPr>
          <p:cNvPr id="499" name="Textebene 1…"/>
          <p:cNvSpPr txBox="1"/>
          <p:nvPr>
            <p:ph type="body" sz="quarter" idx="1"/>
          </p:nvPr>
        </p:nvSpPr>
        <p:spPr>
          <a:xfrm>
            <a:off x="8591550" y="7772400"/>
            <a:ext cx="7200900" cy="3505201"/>
          </a:xfrm>
          <a:prstGeom prst="rect">
            <a:avLst/>
          </a:prstGeom>
        </p:spPr>
        <p:txBody>
          <a:bodyPr lIns="68580" tIns="68580" rIns="68580" bIns="68580"/>
          <a:lstStyle>
            <a:lvl1pPr marL="0" indent="0" algn="ctr" defTabSz="1371600">
              <a:spcBef>
                <a:spcPts val="1100"/>
              </a:spcBef>
              <a:buSzTx/>
              <a:buFontTx/>
              <a:buNone/>
              <a:defRPr sz="4400">
                <a:solidFill>
                  <a:srgbClr val="888888"/>
                </a:solidFill>
                <a:uFillTx/>
              </a:defRPr>
            </a:lvl1pPr>
            <a:lvl2pPr marL="0" indent="457200" algn="ctr" defTabSz="1371600">
              <a:spcBef>
                <a:spcPts val="1100"/>
              </a:spcBef>
              <a:buSzTx/>
              <a:buFontTx/>
              <a:buNone/>
              <a:defRPr sz="4400">
                <a:solidFill>
                  <a:srgbClr val="888888"/>
                </a:solidFill>
                <a:uFillTx/>
              </a:defRPr>
            </a:lvl2pPr>
            <a:lvl3pPr marL="0" indent="914400" algn="ctr" defTabSz="1371600">
              <a:spcBef>
                <a:spcPts val="1100"/>
              </a:spcBef>
              <a:buSzTx/>
              <a:buFontTx/>
              <a:buNone/>
              <a:defRPr sz="4400">
                <a:solidFill>
                  <a:srgbClr val="888888"/>
                </a:solidFill>
                <a:uFillTx/>
              </a:defRPr>
            </a:lvl3pPr>
            <a:lvl4pPr marL="0" indent="1371600" algn="ctr" defTabSz="1371600">
              <a:spcBef>
                <a:spcPts val="1100"/>
              </a:spcBef>
              <a:buSzTx/>
              <a:buFontTx/>
              <a:buNone/>
              <a:defRPr sz="4400">
                <a:solidFill>
                  <a:srgbClr val="888888"/>
                </a:solidFill>
                <a:uFillTx/>
              </a:defRPr>
            </a:lvl4pPr>
            <a:lvl5pPr marL="0" indent="1828800" algn="ctr" defTabSz="1371600">
              <a:spcBef>
                <a:spcPts val="1100"/>
              </a:spcBef>
              <a:buSzTx/>
              <a:buFontTx/>
              <a:buNone/>
              <a:defRPr sz="4400">
                <a:solidFill>
                  <a:srgbClr val="888888"/>
                </a:solidFill>
                <a:uFillTx/>
              </a:defRPr>
            </a:lvl5pPr>
          </a:lstStyle>
          <a:p>
            <a:pPr/>
            <a:r>
              <a:t>Textebene 1</a:t>
            </a:r>
          </a:p>
          <a:p>
            <a:pPr lvl="1"/>
            <a:r>
              <a:t>Textebene 2</a:t>
            </a:r>
          </a:p>
          <a:p>
            <a:pPr lvl="2"/>
            <a:r>
              <a:t>Textebene 3</a:t>
            </a:r>
          </a:p>
          <a:p>
            <a:pPr lvl="3"/>
            <a:r>
              <a:t>Textebene 4</a:t>
            </a:r>
          </a:p>
          <a:p>
            <a:pPr lvl="4"/>
            <a:r>
              <a:t>Textebene 5</a:t>
            </a:r>
          </a:p>
        </p:txBody>
      </p:sp>
      <p:sp>
        <p:nvSpPr>
          <p:cNvPr id="500" name="Foliennummer"/>
          <p:cNvSpPr txBox="1"/>
          <p:nvPr>
            <p:ph type="sldNum" sz="quarter" idx="2"/>
          </p:nvPr>
        </p:nvSpPr>
        <p:spPr>
          <a:xfrm>
            <a:off x="16465311" y="12888594"/>
            <a:ext cx="355840" cy="378461"/>
          </a:xfrm>
          <a:prstGeom prst="rect">
            <a:avLst/>
          </a:prstGeom>
        </p:spPr>
        <p:txBody>
          <a:bodyPr wrap="none" lIns="68580" tIns="68580" rIns="68580" bIns="68580"/>
          <a:lstStyle>
            <a:lvl1pPr defTabSz="1371600">
              <a:defRPr sz="1600">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Aufzählung">
    <p:bg>
      <p:bgPr>
        <a:solidFill>
          <a:srgbClr val="FFFFFF"/>
        </a:solidFill>
      </p:bgPr>
    </p:bg>
    <p:spTree>
      <p:nvGrpSpPr>
        <p:cNvPr id="1" name=""/>
        <p:cNvGrpSpPr/>
        <p:nvPr/>
      </p:nvGrpSpPr>
      <p:grpSpPr>
        <a:xfrm>
          <a:off x="0" y="0"/>
          <a:ext cx="0" cy="0"/>
          <a:chOff x="0" y="0"/>
          <a:chExt cx="0" cy="0"/>
        </a:xfrm>
      </p:grpSpPr>
      <p:sp>
        <p:nvSpPr>
          <p:cNvPr id="507" name="Rechteck"/>
          <p:cNvSpPr/>
          <p:nvPr/>
        </p:nvSpPr>
        <p:spPr>
          <a:xfrm>
            <a:off x="3851671" y="2768203"/>
            <a:ext cx="16689524" cy="182"/>
          </a:xfrm>
          <a:prstGeom prst="rect">
            <a:avLst/>
          </a:prstGeom>
          <a:ln w="3175">
            <a:solidFill>
              <a:srgbClr val="9A9A9A"/>
            </a:solidFill>
            <a:miter lim="400000"/>
          </a:ln>
        </p:spPr>
        <p:txBody>
          <a:bodyPr lIns="71437" tIns="71437" rIns="71437" bIns="71437" anchor="ctr"/>
          <a:lstStyle/>
          <a:p>
            <a:pPr defTabSz="642937">
              <a:defRPr sz="1600">
                <a:uFillTx/>
                <a:latin typeface="+mn-lt"/>
                <a:ea typeface="+mn-ea"/>
                <a:cs typeface="+mn-cs"/>
                <a:sym typeface="Helvetica"/>
              </a:defRPr>
            </a:pPr>
          </a:p>
        </p:txBody>
      </p:sp>
      <p:sp>
        <p:nvSpPr>
          <p:cNvPr id="508" name="Titeltext"/>
          <p:cNvSpPr txBox="1"/>
          <p:nvPr>
            <p:ph type="title"/>
          </p:nvPr>
        </p:nvSpPr>
        <p:spPr>
          <a:xfrm>
            <a:off x="3851671" y="464343"/>
            <a:ext cx="16680658" cy="1964532"/>
          </a:xfrm>
          <a:prstGeom prst="rect">
            <a:avLst/>
          </a:prstGeom>
        </p:spPr>
        <p:txBody>
          <a:bodyPr lIns="71437" tIns="71437" rIns="71437" bIns="71437" anchor="b"/>
          <a:lstStyle>
            <a:lvl1pPr algn="l" defTabSz="821531">
              <a:defRPr sz="5600">
                <a:uFillTx/>
                <a:latin typeface="Helvetica Neue Light"/>
                <a:ea typeface="Helvetica Neue Light"/>
                <a:cs typeface="Helvetica Neue Light"/>
                <a:sym typeface="Helvetica Neue Light"/>
              </a:defRPr>
            </a:lvl1pPr>
          </a:lstStyle>
          <a:p>
            <a:pPr/>
            <a:r>
              <a:t>Titeltext</a:t>
            </a:r>
          </a:p>
        </p:txBody>
      </p:sp>
      <p:sp>
        <p:nvSpPr>
          <p:cNvPr id="509" name="Textebene 1…"/>
          <p:cNvSpPr txBox="1"/>
          <p:nvPr>
            <p:ph type="body" idx="1"/>
          </p:nvPr>
        </p:nvSpPr>
        <p:spPr>
          <a:xfrm>
            <a:off x="3851671" y="3125390"/>
            <a:ext cx="16680658" cy="9376173"/>
          </a:xfrm>
          <a:prstGeom prst="rect">
            <a:avLst/>
          </a:prstGeom>
        </p:spPr>
        <p:txBody>
          <a:bodyPr lIns="71437" tIns="71437" rIns="71437" bIns="71437"/>
          <a:lstStyle>
            <a:lvl1pPr marL="609600" indent="-609600" defTabSz="821531">
              <a:spcBef>
                <a:spcPts val="5900"/>
              </a:spcBef>
              <a:buSzPct val="75000"/>
              <a:buFont typeface="Helvetica Neue"/>
              <a:defRPr sz="4800">
                <a:solidFill>
                  <a:srgbClr val="747474"/>
                </a:solidFill>
                <a:uFillTx/>
                <a:latin typeface="Helvetica Neue Light"/>
                <a:ea typeface="Helvetica Neue Light"/>
                <a:cs typeface="Helvetica Neue Light"/>
                <a:sym typeface="Helvetica Neue Light"/>
              </a:defRPr>
            </a:lvl1pPr>
            <a:lvl2pPr marL="1066800" indent="-609600" defTabSz="821531">
              <a:spcBef>
                <a:spcPts val="5900"/>
              </a:spcBef>
              <a:buSzPct val="75000"/>
              <a:buFont typeface="Helvetica Neue"/>
              <a:buChar char="•"/>
              <a:defRPr sz="4800">
                <a:solidFill>
                  <a:srgbClr val="747474"/>
                </a:solidFill>
                <a:uFillTx/>
                <a:latin typeface="Helvetica Neue Light"/>
                <a:ea typeface="Helvetica Neue Light"/>
                <a:cs typeface="Helvetica Neue Light"/>
                <a:sym typeface="Helvetica Neue Light"/>
              </a:defRPr>
            </a:lvl2pPr>
            <a:lvl3pPr marL="1524000" indent="-609600" defTabSz="821531">
              <a:spcBef>
                <a:spcPts val="5900"/>
              </a:spcBef>
              <a:buSzPct val="75000"/>
              <a:buFont typeface="Helvetica Neue"/>
              <a:defRPr sz="4800">
                <a:solidFill>
                  <a:srgbClr val="747474"/>
                </a:solidFill>
                <a:uFillTx/>
                <a:latin typeface="Helvetica Neue Light"/>
                <a:ea typeface="Helvetica Neue Light"/>
                <a:cs typeface="Helvetica Neue Light"/>
                <a:sym typeface="Helvetica Neue Light"/>
              </a:defRPr>
            </a:lvl3pPr>
            <a:lvl4pPr marL="1981200" indent="-609600" defTabSz="821531">
              <a:spcBef>
                <a:spcPts val="5900"/>
              </a:spcBef>
              <a:buSzPct val="75000"/>
              <a:buFont typeface="Helvetica Neue"/>
              <a:buChar char="•"/>
              <a:defRPr sz="4800">
                <a:solidFill>
                  <a:srgbClr val="747474"/>
                </a:solidFill>
                <a:uFillTx/>
                <a:latin typeface="Helvetica Neue Light"/>
                <a:ea typeface="Helvetica Neue Light"/>
                <a:cs typeface="Helvetica Neue Light"/>
                <a:sym typeface="Helvetica Neue Light"/>
              </a:defRPr>
            </a:lvl4pPr>
            <a:lvl5pPr marL="2438400" indent="-609600" defTabSz="821531">
              <a:spcBef>
                <a:spcPts val="5900"/>
              </a:spcBef>
              <a:buSzPct val="75000"/>
              <a:buFont typeface="Helvetica Neue"/>
              <a:buChar char="•"/>
              <a:defRPr sz="4800">
                <a:solidFill>
                  <a:srgbClr val="747474"/>
                </a:solidFill>
                <a:uFillTx/>
                <a:latin typeface="Helvetica Neue Light"/>
                <a:ea typeface="Helvetica Neue Light"/>
                <a:cs typeface="Helvetica Neue Light"/>
                <a:sym typeface="Helvetica Neue Light"/>
              </a:defRPr>
            </a:lvl5pPr>
          </a:lstStyle>
          <a:p>
            <a:pPr/>
            <a:r>
              <a:t>Textebene 1</a:t>
            </a:r>
          </a:p>
          <a:p>
            <a:pPr lvl="1"/>
            <a:r>
              <a:t>Textebene 2</a:t>
            </a:r>
          </a:p>
          <a:p>
            <a:pPr lvl="2"/>
            <a:r>
              <a:t>Textebene 3</a:t>
            </a:r>
          </a:p>
          <a:p>
            <a:pPr lvl="3"/>
            <a:r>
              <a:t>Textebene 4</a:t>
            </a:r>
          </a:p>
          <a:p>
            <a:pPr lvl="4"/>
            <a:r>
              <a:t>Textebene 5</a:t>
            </a:r>
          </a:p>
        </p:txBody>
      </p:sp>
      <p:sp>
        <p:nvSpPr>
          <p:cNvPr id="510" name="Foliennummer"/>
          <p:cNvSpPr txBox="1"/>
          <p:nvPr>
            <p:ph type="sldNum" sz="quarter" idx="2"/>
          </p:nvPr>
        </p:nvSpPr>
        <p:spPr>
          <a:xfrm>
            <a:off x="20329146" y="12930187"/>
            <a:ext cx="409779" cy="415875"/>
          </a:xfrm>
          <a:prstGeom prst="rect">
            <a:avLst/>
          </a:prstGeom>
        </p:spPr>
        <p:txBody>
          <a:bodyPr wrap="none" lIns="71437" tIns="71437" rIns="71437" bIns="71437" anchor="t">
            <a:normAutofit fontScale="100000" lnSpcReduction="0"/>
          </a:bodyPr>
          <a:lstStyle>
            <a:lvl1pPr defTabSz="821531">
              <a:defRPr sz="18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Oben">
    <p:bg>
      <p:bgPr>
        <a:solidFill>
          <a:srgbClr val="FFFFFF"/>
        </a:solidFill>
      </p:bgPr>
    </p:bg>
    <p:spTree>
      <p:nvGrpSpPr>
        <p:cNvPr id="1" name=""/>
        <p:cNvGrpSpPr/>
        <p:nvPr/>
      </p:nvGrpSpPr>
      <p:grpSpPr>
        <a:xfrm>
          <a:off x="0" y="0"/>
          <a:ext cx="0" cy="0"/>
          <a:chOff x="0" y="0"/>
          <a:chExt cx="0" cy="0"/>
        </a:xfrm>
      </p:grpSpPr>
      <p:sp>
        <p:nvSpPr>
          <p:cNvPr id="517" name="Rechteck"/>
          <p:cNvSpPr/>
          <p:nvPr/>
        </p:nvSpPr>
        <p:spPr>
          <a:xfrm>
            <a:off x="3851671" y="2768203"/>
            <a:ext cx="16689524" cy="182"/>
          </a:xfrm>
          <a:prstGeom prst="rect">
            <a:avLst/>
          </a:prstGeom>
          <a:ln w="3175">
            <a:solidFill>
              <a:srgbClr val="9A9A9A"/>
            </a:solidFill>
            <a:miter lim="400000"/>
          </a:ln>
        </p:spPr>
        <p:txBody>
          <a:bodyPr lIns="71437" tIns="71437" rIns="71437" bIns="71437" anchor="ctr"/>
          <a:lstStyle/>
          <a:p>
            <a:pPr defTabSz="642937">
              <a:defRPr sz="1600">
                <a:uFillTx/>
                <a:latin typeface="+mn-lt"/>
                <a:ea typeface="+mn-ea"/>
                <a:cs typeface="+mn-cs"/>
                <a:sym typeface="Helvetica"/>
              </a:defRPr>
            </a:pPr>
          </a:p>
        </p:txBody>
      </p:sp>
      <p:sp>
        <p:nvSpPr>
          <p:cNvPr id="518" name="Titeltext"/>
          <p:cNvSpPr txBox="1"/>
          <p:nvPr>
            <p:ph type="title"/>
          </p:nvPr>
        </p:nvSpPr>
        <p:spPr>
          <a:xfrm>
            <a:off x="3851671" y="464343"/>
            <a:ext cx="16680658" cy="1964532"/>
          </a:xfrm>
          <a:prstGeom prst="rect">
            <a:avLst/>
          </a:prstGeom>
        </p:spPr>
        <p:txBody>
          <a:bodyPr lIns="71437" tIns="71437" rIns="71437" bIns="71437" anchor="b"/>
          <a:lstStyle>
            <a:lvl1pPr algn="l" defTabSz="821531">
              <a:defRPr sz="5600">
                <a:uFillTx/>
                <a:latin typeface="Helvetica Neue Light"/>
                <a:ea typeface="Helvetica Neue Light"/>
                <a:cs typeface="Helvetica Neue Light"/>
                <a:sym typeface="Helvetica Neue Light"/>
              </a:defRPr>
            </a:lvl1pPr>
          </a:lstStyle>
          <a:p>
            <a:pPr/>
            <a:r>
              <a:t>Titeltext</a:t>
            </a:r>
          </a:p>
        </p:txBody>
      </p:sp>
      <p:sp>
        <p:nvSpPr>
          <p:cNvPr id="519" name="Foliennummer"/>
          <p:cNvSpPr txBox="1"/>
          <p:nvPr>
            <p:ph type="sldNum" sz="quarter" idx="2"/>
          </p:nvPr>
        </p:nvSpPr>
        <p:spPr>
          <a:xfrm>
            <a:off x="20329146" y="12930187"/>
            <a:ext cx="409779" cy="415875"/>
          </a:xfrm>
          <a:prstGeom prst="rect">
            <a:avLst/>
          </a:prstGeom>
        </p:spPr>
        <p:txBody>
          <a:bodyPr wrap="none" lIns="71437" tIns="71437" rIns="71437" bIns="71437" anchor="t">
            <a:normAutofit fontScale="100000" lnSpcReduction="0"/>
          </a:bodyPr>
          <a:lstStyle>
            <a:lvl1pPr defTabSz="821531">
              <a:defRPr sz="18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Nur Titel">
    <p:spTree>
      <p:nvGrpSpPr>
        <p:cNvPr id="1" name=""/>
        <p:cNvGrpSpPr/>
        <p:nvPr/>
      </p:nvGrpSpPr>
      <p:grpSpPr>
        <a:xfrm>
          <a:off x="0" y="0"/>
          <a:ext cx="0" cy="0"/>
          <a:chOff x="0" y="0"/>
          <a:chExt cx="0" cy="0"/>
        </a:xfrm>
      </p:grpSpPr>
      <p:sp>
        <p:nvSpPr>
          <p:cNvPr id="56" name="Titeltext"/>
          <p:cNvSpPr txBox="1"/>
          <p:nvPr>
            <p:ph type="title"/>
          </p:nvPr>
        </p:nvSpPr>
        <p:spPr>
          <a:xfrm>
            <a:off x="3962400" y="184152"/>
            <a:ext cx="16459200" cy="3016249"/>
          </a:xfrm>
          <a:prstGeom prst="rect">
            <a:avLst/>
          </a:prstGeom>
        </p:spPr>
        <p:txBody>
          <a:bodyPr/>
          <a:lstStyle/>
          <a:p>
            <a:pPr/>
            <a:r>
              <a:t>Titeltext</a:t>
            </a:r>
          </a:p>
        </p:txBody>
      </p:sp>
      <p:sp>
        <p:nvSpPr>
          <p:cNvPr id="57"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Untertitel">
    <p:bg>
      <p:bgPr>
        <a:solidFill>
          <a:srgbClr val="FFFFFF"/>
        </a:solidFill>
      </p:bgPr>
    </p:bg>
    <p:spTree>
      <p:nvGrpSpPr>
        <p:cNvPr id="1" name=""/>
        <p:cNvGrpSpPr/>
        <p:nvPr/>
      </p:nvGrpSpPr>
      <p:grpSpPr>
        <a:xfrm>
          <a:off x="0" y="0"/>
          <a:ext cx="0" cy="0"/>
          <a:chOff x="0" y="0"/>
          <a:chExt cx="0" cy="0"/>
        </a:xfrm>
      </p:grpSpPr>
      <p:sp>
        <p:nvSpPr>
          <p:cNvPr id="526" name="Titeltext"/>
          <p:cNvSpPr txBox="1"/>
          <p:nvPr>
            <p:ph type="title"/>
          </p:nvPr>
        </p:nvSpPr>
        <p:spPr>
          <a:xfrm>
            <a:off x="4833937" y="2303859"/>
            <a:ext cx="14716126" cy="4643438"/>
          </a:xfrm>
          <a:prstGeom prst="rect">
            <a:avLst/>
          </a:prstGeom>
        </p:spPr>
        <p:txBody>
          <a:bodyPr lIns="71437" tIns="71437" rIns="71437" bIns="71437" anchor="b"/>
          <a:lstStyle>
            <a:lvl1pPr defTabSz="821531">
              <a:defRPr sz="11200">
                <a:uFillTx/>
                <a:latin typeface="Helvetica Light"/>
                <a:ea typeface="Helvetica Light"/>
                <a:cs typeface="Helvetica Light"/>
                <a:sym typeface="Helvetica Light"/>
              </a:defRPr>
            </a:lvl1pPr>
          </a:lstStyle>
          <a:p>
            <a:pPr/>
            <a:r>
              <a:t>Titeltext</a:t>
            </a:r>
          </a:p>
        </p:txBody>
      </p:sp>
      <p:sp>
        <p:nvSpPr>
          <p:cNvPr id="527" name="Textebene 1…"/>
          <p:cNvSpPr txBox="1"/>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buSzTx/>
              <a:buFontTx/>
              <a:buNone/>
              <a:defRPr sz="4400">
                <a:uFillTx/>
                <a:latin typeface="Helvetica Light"/>
                <a:ea typeface="Helvetica Light"/>
                <a:cs typeface="Helvetica Light"/>
                <a:sym typeface="Helvetica Light"/>
              </a:defRPr>
            </a:lvl1pPr>
            <a:lvl2pPr marL="0" indent="0" algn="ctr" defTabSz="821531">
              <a:spcBef>
                <a:spcPts val="0"/>
              </a:spcBef>
              <a:buSzTx/>
              <a:buFontTx/>
              <a:buNone/>
              <a:defRPr sz="4400">
                <a:uFillTx/>
                <a:latin typeface="Helvetica Light"/>
                <a:ea typeface="Helvetica Light"/>
                <a:cs typeface="Helvetica Light"/>
                <a:sym typeface="Helvetica Light"/>
              </a:defRPr>
            </a:lvl2pPr>
            <a:lvl3pPr marL="0" indent="0" algn="ctr" defTabSz="821531">
              <a:spcBef>
                <a:spcPts val="0"/>
              </a:spcBef>
              <a:buSzTx/>
              <a:buFontTx/>
              <a:buNone/>
              <a:defRPr sz="4400">
                <a:uFillTx/>
                <a:latin typeface="Helvetica Light"/>
                <a:ea typeface="Helvetica Light"/>
                <a:cs typeface="Helvetica Light"/>
                <a:sym typeface="Helvetica Light"/>
              </a:defRPr>
            </a:lvl3pPr>
            <a:lvl4pPr marL="0" indent="0" algn="ctr" defTabSz="821531">
              <a:spcBef>
                <a:spcPts val="0"/>
              </a:spcBef>
              <a:buSzTx/>
              <a:buFontTx/>
              <a:buNone/>
              <a:defRPr sz="4400">
                <a:uFillTx/>
                <a:latin typeface="Helvetica Light"/>
                <a:ea typeface="Helvetica Light"/>
                <a:cs typeface="Helvetica Light"/>
                <a:sym typeface="Helvetica Light"/>
              </a:defRPr>
            </a:lvl4pPr>
            <a:lvl5pPr marL="0" indent="0" algn="ctr" defTabSz="821531">
              <a:spcBef>
                <a:spcPts val="0"/>
              </a:spcBef>
              <a:buSzTx/>
              <a:buFontTx/>
              <a:buNone/>
              <a:defRPr sz="4400">
                <a:uFillTx/>
                <a:latin typeface="Helvetica Light"/>
                <a:ea typeface="Helvetica Light"/>
                <a:cs typeface="Helvetica Light"/>
                <a:sym typeface="Helvetica Light"/>
              </a:defRPr>
            </a:lvl5pPr>
          </a:lstStyle>
          <a:p>
            <a:pPr/>
            <a:r>
              <a:t>Textebene 1</a:t>
            </a:r>
          </a:p>
          <a:p>
            <a:pPr lvl="1"/>
            <a:r>
              <a:t>Textebene 2</a:t>
            </a:r>
          </a:p>
          <a:p>
            <a:pPr lvl="2"/>
            <a:r>
              <a:t>Textebene 3</a:t>
            </a:r>
          </a:p>
          <a:p>
            <a:pPr lvl="3"/>
            <a:r>
              <a:t>Textebene 4</a:t>
            </a:r>
          </a:p>
          <a:p>
            <a:pPr lvl="4"/>
            <a:r>
              <a:t>Textebene 5</a:t>
            </a:r>
          </a:p>
        </p:txBody>
      </p:sp>
      <p:sp>
        <p:nvSpPr>
          <p:cNvPr id="528" name="Foliennummer"/>
          <p:cNvSpPr txBox="1"/>
          <p:nvPr>
            <p:ph type="sldNum" sz="quarter" idx="2"/>
          </p:nvPr>
        </p:nvSpPr>
        <p:spPr>
          <a:xfrm>
            <a:off x="11935814" y="13010554"/>
            <a:ext cx="494513" cy="511176"/>
          </a:xfrm>
          <a:prstGeom prst="rect">
            <a:avLst/>
          </a:prstGeom>
        </p:spPr>
        <p:txBody>
          <a:bodyPr wrap="none" lIns="71437" tIns="71437" rIns="71437" bIns="71437" anchor="t"/>
          <a:lstStyle>
            <a:lvl1pPr algn="ctr" defTabSz="821531">
              <a:defRPr>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Leer">
    <p:bg>
      <p:bgPr>
        <a:solidFill>
          <a:srgbClr val="FFFFFF"/>
        </a:solidFill>
      </p:bgPr>
    </p:bg>
    <p:spTree>
      <p:nvGrpSpPr>
        <p:cNvPr id="1" name=""/>
        <p:cNvGrpSpPr/>
        <p:nvPr/>
      </p:nvGrpSpPr>
      <p:grpSpPr>
        <a:xfrm>
          <a:off x="0" y="0"/>
          <a:ext cx="0" cy="0"/>
          <a:chOff x="0" y="0"/>
          <a:chExt cx="0" cy="0"/>
        </a:xfrm>
      </p:grpSpPr>
      <p:sp>
        <p:nvSpPr>
          <p:cNvPr id="535" name="Foliennummer"/>
          <p:cNvSpPr txBox="1"/>
          <p:nvPr>
            <p:ph type="sldNum" sz="quarter" idx="2"/>
          </p:nvPr>
        </p:nvSpPr>
        <p:spPr>
          <a:xfrm>
            <a:off x="16154400" y="12814942"/>
            <a:ext cx="4267200" cy="525773"/>
          </a:xfrm>
          <a:prstGeom prst="rect">
            <a:avLst/>
          </a:prstGeom>
        </p:spPr>
        <p:txBody>
          <a:bodyPr lIns="91436" tIns="91436" rIns="91436" bIns="91436"/>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Untertitel">
    <p:bg>
      <p:bgPr>
        <a:solidFill>
          <a:srgbClr val="FFFFFF"/>
        </a:solidFill>
      </p:bgPr>
    </p:bg>
    <p:spTree>
      <p:nvGrpSpPr>
        <p:cNvPr id="1" name=""/>
        <p:cNvGrpSpPr/>
        <p:nvPr/>
      </p:nvGrpSpPr>
      <p:grpSpPr>
        <a:xfrm>
          <a:off x="0" y="0"/>
          <a:ext cx="0" cy="0"/>
          <a:chOff x="0" y="0"/>
          <a:chExt cx="0" cy="0"/>
        </a:xfrm>
      </p:grpSpPr>
      <p:sp>
        <p:nvSpPr>
          <p:cNvPr id="542" name="Titeltext"/>
          <p:cNvSpPr txBox="1"/>
          <p:nvPr>
            <p:ph type="title"/>
          </p:nvPr>
        </p:nvSpPr>
        <p:spPr>
          <a:xfrm>
            <a:off x="4833937" y="2303859"/>
            <a:ext cx="14716126" cy="4643438"/>
          </a:xfrm>
          <a:prstGeom prst="rect">
            <a:avLst/>
          </a:prstGeom>
        </p:spPr>
        <p:txBody>
          <a:bodyPr lIns="71437" tIns="71437" rIns="71437" bIns="71437" anchor="b"/>
          <a:lstStyle>
            <a:lvl1pPr defTabSz="821531">
              <a:defRPr sz="11200">
                <a:uFillTx/>
                <a:latin typeface="Helvetica Neue Medium"/>
                <a:ea typeface="Helvetica Neue Medium"/>
                <a:cs typeface="Helvetica Neue Medium"/>
                <a:sym typeface="Helvetica Neue Medium"/>
              </a:defRPr>
            </a:lvl1pPr>
          </a:lstStyle>
          <a:p>
            <a:pPr/>
            <a:r>
              <a:t>Titeltext</a:t>
            </a:r>
          </a:p>
        </p:txBody>
      </p:sp>
      <p:sp>
        <p:nvSpPr>
          <p:cNvPr id="543" name="Textebene 1…"/>
          <p:cNvSpPr txBox="1"/>
          <p:nvPr>
            <p:ph type="body" sz="quarter" idx="1"/>
          </p:nvPr>
        </p:nvSpPr>
        <p:spPr>
          <a:xfrm>
            <a:off x="4833937" y="7090171"/>
            <a:ext cx="14716126" cy="1589486"/>
          </a:xfrm>
          <a:prstGeom prst="rect">
            <a:avLst/>
          </a:prstGeom>
        </p:spPr>
        <p:txBody>
          <a:bodyPr lIns="71437" tIns="71437" rIns="71437" bIns="71437"/>
          <a:lstStyle>
            <a:lvl1pPr marL="0" indent="0" algn="ctr" defTabSz="821531">
              <a:spcBef>
                <a:spcPts val="0"/>
              </a:spcBef>
              <a:buSzTx/>
              <a:buFontTx/>
              <a:buNone/>
              <a:defRPr sz="5200">
                <a:uFillTx/>
                <a:latin typeface="Helvetica Neue"/>
                <a:ea typeface="Helvetica Neue"/>
                <a:cs typeface="Helvetica Neue"/>
                <a:sym typeface="Helvetica Neue"/>
              </a:defRPr>
            </a:lvl1pPr>
            <a:lvl2pPr marL="0" indent="0" algn="ctr" defTabSz="821531">
              <a:spcBef>
                <a:spcPts val="0"/>
              </a:spcBef>
              <a:buSzTx/>
              <a:buFontTx/>
              <a:buNone/>
              <a:defRPr sz="5200">
                <a:uFillTx/>
                <a:latin typeface="Helvetica Neue"/>
                <a:ea typeface="Helvetica Neue"/>
                <a:cs typeface="Helvetica Neue"/>
                <a:sym typeface="Helvetica Neue"/>
              </a:defRPr>
            </a:lvl2pPr>
            <a:lvl3pPr marL="0" indent="0" algn="ctr" defTabSz="821531">
              <a:spcBef>
                <a:spcPts val="0"/>
              </a:spcBef>
              <a:buSzTx/>
              <a:buFontTx/>
              <a:buNone/>
              <a:defRPr sz="5200">
                <a:uFillTx/>
                <a:latin typeface="Helvetica Neue"/>
                <a:ea typeface="Helvetica Neue"/>
                <a:cs typeface="Helvetica Neue"/>
                <a:sym typeface="Helvetica Neue"/>
              </a:defRPr>
            </a:lvl3pPr>
            <a:lvl4pPr marL="0" indent="0" algn="ctr" defTabSz="821531">
              <a:spcBef>
                <a:spcPts val="0"/>
              </a:spcBef>
              <a:buSzTx/>
              <a:buFontTx/>
              <a:buNone/>
              <a:defRPr sz="5200">
                <a:uFillTx/>
                <a:latin typeface="Helvetica Neue"/>
                <a:ea typeface="Helvetica Neue"/>
                <a:cs typeface="Helvetica Neue"/>
                <a:sym typeface="Helvetica Neue"/>
              </a:defRPr>
            </a:lvl4pPr>
            <a:lvl5pPr marL="0" indent="0" algn="ctr" defTabSz="821531">
              <a:spcBef>
                <a:spcPts val="0"/>
              </a:spcBef>
              <a:buSzTx/>
              <a:buFontTx/>
              <a:buNone/>
              <a:defRPr sz="5200">
                <a:uFillTx/>
                <a:latin typeface="Helvetica Neue"/>
                <a:ea typeface="Helvetica Neue"/>
                <a:cs typeface="Helvetica Neue"/>
                <a:sym typeface="Helvetica Neue"/>
              </a:defRPr>
            </a:lvl5pPr>
          </a:lstStyle>
          <a:p>
            <a:pPr/>
            <a:r>
              <a:t>Textebene 1</a:t>
            </a:r>
          </a:p>
          <a:p>
            <a:pPr lvl="1"/>
            <a:r>
              <a:t>Textebene 2</a:t>
            </a:r>
          </a:p>
          <a:p>
            <a:pPr lvl="2"/>
            <a:r>
              <a:t>Textebene 3</a:t>
            </a:r>
          </a:p>
          <a:p>
            <a:pPr lvl="3"/>
            <a:r>
              <a:t>Textebene 4</a:t>
            </a:r>
          </a:p>
          <a:p>
            <a:pPr lvl="4"/>
            <a:r>
              <a:t>Textebene 5</a:t>
            </a:r>
          </a:p>
        </p:txBody>
      </p:sp>
      <p:sp>
        <p:nvSpPr>
          <p:cNvPr id="544" name="Foliennummer"/>
          <p:cNvSpPr txBox="1"/>
          <p:nvPr>
            <p:ph type="sldNum" sz="quarter" idx="2"/>
          </p:nvPr>
        </p:nvSpPr>
        <p:spPr>
          <a:xfrm>
            <a:off x="11954103" y="13073062"/>
            <a:ext cx="466269" cy="477671"/>
          </a:xfrm>
          <a:prstGeom prst="rect">
            <a:avLst/>
          </a:prstGeom>
        </p:spPr>
        <p:txBody>
          <a:bodyPr wrap="none" lIns="71437" tIns="71437" rIns="71437" bIns="71437" anchor="t"/>
          <a:lstStyle>
            <a:lvl1pPr algn="ctr" defTabSz="821531">
              <a:defRPr sz="2200">
                <a:solidFill>
                  <a:srgbClr val="000000"/>
                </a:solidFill>
                <a:uFillTx/>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Untertitel">
    <p:spTree>
      <p:nvGrpSpPr>
        <p:cNvPr id="1" name=""/>
        <p:cNvGrpSpPr/>
        <p:nvPr/>
      </p:nvGrpSpPr>
      <p:grpSpPr>
        <a:xfrm>
          <a:off x="0" y="0"/>
          <a:ext cx="0" cy="0"/>
          <a:chOff x="0" y="0"/>
          <a:chExt cx="0" cy="0"/>
        </a:xfrm>
      </p:grpSpPr>
      <p:sp>
        <p:nvSpPr>
          <p:cNvPr id="551" name="Titeltext"/>
          <p:cNvSpPr txBox="1"/>
          <p:nvPr>
            <p:ph type="title"/>
          </p:nvPr>
        </p:nvSpPr>
        <p:spPr>
          <a:xfrm>
            <a:off x="4833937" y="2303859"/>
            <a:ext cx="14716126" cy="4643438"/>
          </a:xfrm>
          <a:prstGeom prst="rect">
            <a:avLst/>
          </a:prstGeom>
        </p:spPr>
        <p:txBody>
          <a:bodyPr lIns="71437" tIns="71437" rIns="71437" bIns="71437" anchor="b"/>
          <a:lstStyle>
            <a:lvl1pPr defTabSz="821531">
              <a:defRPr sz="10800">
                <a:solidFill>
                  <a:srgbClr val="FFFFFF"/>
                </a:solidFill>
                <a:uFillTx/>
                <a:latin typeface="Helvetica Light"/>
                <a:ea typeface="Helvetica Light"/>
                <a:cs typeface="Helvetica Light"/>
                <a:sym typeface="Helvetica Light"/>
              </a:defRPr>
            </a:lvl1pPr>
          </a:lstStyle>
          <a:p>
            <a:pPr/>
            <a:r>
              <a:t>Titeltext</a:t>
            </a:r>
          </a:p>
        </p:txBody>
      </p:sp>
      <p:sp>
        <p:nvSpPr>
          <p:cNvPr id="552" name="Textebene 1…"/>
          <p:cNvSpPr txBox="1"/>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buSzTx/>
              <a:buFontTx/>
              <a:buNone/>
              <a:defRPr sz="4200">
                <a:solidFill>
                  <a:srgbClr val="FFFFFF"/>
                </a:solidFill>
                <a:uFillTx/>
                <a:latin typeface="Helvetica Light"/>
                <a:ea typeface="Helvetica Light"/>
                <a:cs typeface="Helvetica Light"/>
                <a:sym typeface="Helvetica Light"/>
              </a:defRPr>
            </a:lvl1pPr>
            <a:lvl2pPr marL="0" indent="228600" algn="ctr" defTabSz="821531">
              <a:spcBef>
                <a:spcPts val="0"/>
              </a:spcBef>
              <a:buSzTx/>
              <a:buFontTx/>
              <a:buNone/>
              <a:defRPr sz="4200">
                <a:solidFill>
                  <a:srgbClr val="FFFFFF"/>
                </a:solidFill>
                <a:uFillTx/>
                <a:latin typeface="Helvetica Light"/>
                <a:ea typeface="Helvetica Light"/>
                <a:cs typeface="Helvetica Light"/>
                <a:sym typeface="Helvetica Light"/>
              </a:defRPr>
            </a:lvl2pPr>
            <a:lvl3pPr marL="0" indent="457200" algn="ctr" defTabSz="821531">
              <a:spcBef>
                <a:spcPts val="0"/>
              </a:spcBef>
              <a:buSzTx/>
              <a:buFontTx/>
              <a:buNone/>
              <a:defRPr sz="4200">
                <a:solidFill>
                  <a:srgbClr val="FFFFFF"/>
                </a:solidFill>
                <a:uFillTx/>
                <a:latin typeface="Helvetica Light"/>
                <a:ea typeface="Helvetica Light"/>
                <a:cs typeface="Helvetica Light"/>
                <a:sym typeface="Helvetica Light"/>
              </a:defRPr>
            </a:lvl3pPr>
            <a:lvl4pPr marL="0" indent="685800" algn="ctr" defTabSz="821531">
              <a:spcBef>
                <a:spcPts val="0"/>
              </a:spcBef>
              <a:buSzTx/>
              <a:buFontTx/>
              <a:buNone/>
              <a:defRPr sz="4200">
                <a:solidFill>
                  <a:srgbClr val="FFFFFF"/>
                </a:solidFill>
                <a:uFillTx/>
                <a:latin typeface="Helvetica Light"/>
                <a:ea typeface="Helvetica Light"/>
                <a:cs typeface="Helvetica Light"/>
                <a:sym typeface="Helvetica Light"/>
              </a:defRPr>
            </a:lvl4pPr>
            <a:lvl5pPr marL="0" indent="914400" algn="ctr" defTabSz="821531">
              <a:spcBef>
                <a:spcPts val="0"/>
              </a:spcBef>
              <a:buSzTx/>
              <a:buFontTx/>
              <a:buNone/>
              <a:defRPr sz="4200">
                <a:solidFill>
                  <a:srgbClr val="FFFFFF"/>
                </a:solidFill>
                <a:uFillTx/>
                <a:latin typeface="Helvetica Light"/>
                <a:ea typeface="Helvetica Light"/>
                <a:cs typeface="Helvetica Light"/>
                <a:sym typeface="Helvetica Light"/>
              </a:defRPr>
            </a:lvl5pPr>
          </a:lstStyle>
          <a:p>
            <a:pPr/>
            <a:r>
              <a:t>Textebene 1</a:t>
            </a:r>
          </a:p>
          <a:p>
            <a:pPr lvl="1"/>
            <a:r>
              <a:t>Textebene 2</a:t>
            </a:r>
          </a:p>
          <a:p>
            <a:pPr lvl="2"/>
            <a:r>
              <a:t>Textebene 3</a:t>
            </a:r>
          </a:p>
          <a:p>
            <a:pPr lvl="3"/>
            <a:r>
              <a:t>Textebene 4</a:t>
            </a:r>
          </a:p>
          <a:p>
            <a:pPr lvl="4"/>
            <a:r>
              <a:t>Textebene 5</a:t>
            </a:r>
          </a:p>
        </p:txBody>
      </p:sp>
      <p:sp>
        <p:nvSpPr>
          <p:cNvPr id="553" name="Foliennummer"/>
          <p:cNvSpPr txBox="1"/>
          <p:nvPr>
            <p:ph type="sldNum" sz="quarter" idx="2"/>
          </p:nvPr>
        </p:nvSpPr>
        <p:spPr>
          <a:xfrm>
            <a:off x="11949936" y="13019484"/>
            <a:ext cx="466269" cy="473076"/>
          </a:xfrm>
          <a:prstGeom prst="rect">
            <a:avLst/>
          </a:prstGeom>
        </p:spPr>
        <p:txBody>
          <a:bodyPr wrap="none" lIns="71437" tIns="71437" rIns="71437" bIns="71437" anchor="t"/>
          <a:lstStyle>
            <a:lvl1pPr algn="ctr" defTabSz="821531">
              <a:defRPr sz="22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el und Inhalt">
    <p:spTree>
      <p:nvGrpSpPr>
        <p:cNvPr id="1" name=""/>
        <p:cNvGrpSpPr/>
        <p:nvPr/>
      </p:nvGrpSpPr>
      <p:grpSpPr>
        <a:xfrm>
          <a:off x="0" y="0"/>
          <a:ext cx="0" cy="0"/>
          <a:chOff x="0" y="0"/>
          <a:chExt cx="0" cy="0"/>
        </a:xfrm>
      </p:grpSpPr>
      <p:sp>
        <p:nvSpPr>
          <p:cNvPr id="560" name="Titeltext"/>
          <p:cNvSpPr txBox="1"/>
          <p:nvPr>
            <p:ph type="title"/>
          </p:nvPr>
        </p:nvSpPr>
        <p:spPr>
          <a:xfrm>
            <a:off x="3962400" y="184145"/>
            <a:ext cx="16459200" cy="3016261"/>
          </a:xfrm>
          <a:prstGeom prst="rect">
            <a:avLst/>
          </a:prstGeom>
        </p:spPr>
        <p:txBody>
          <a:bodyPr/>
          <a:lstStyle>
            <a:lvl1pPr>
              <a:defRPr sz="8600"/>
            </a:lvl1pPr>
          </a:lstStyle>
          <a:p>
            <a:pPr/>
            <a:r>
              <a:t>Titeltext</a:t>
            </a:r>
          </a:p>
        </p:txBody>
      </p:sp>
      <p:sp>
        <p:nvSpPr>
          <p:cNvPr id="561" name="Textebene 1…"/>
          <p:cNvSpPr txBox="1"/>
          <p:nvPr>
            <p:ph type="body" idx="1"/>
          </p:nvPr>
        </p:nvSpPr>
        <p:spPr>
          <a:xfrm>
            <a:off x="3962400" y="3200406"/>
            <a:ext cx="16459200" cy="10515595"/>
          </a:xfrm>
          <a:prstGeom prst="rect">
            <a:avLst/>
          </a:prstGeom>
        </p:spPr>
        <p:txBody>
          <a:bodyPr/>
          <a:lstStyle>
            <a:lvl1pPr marL="642903" indent="-642903">
              <a:defRPr sz="6000"/>
            </a:lvl1pPr>
            <a:lvl2pPr marL="1069467" indent="-612291">
              <a:defRPr sz="6000"/>
            </a:lvl2pPr>
            <a:lvl3pPr marL="1485823" indent="-571469">
              <a:defRPr sz="6000"/>
            </a:lvl3pPr>
            <a:lvl4pPr marL="2057293" indent="-685763">
              <a:defRPr sz="6000"/>
            </a:lvl4pPr>
            <a:lvl5pPr marL="2514470" indent="-685763">
              <a:defRPr sz="6000"/>
            </a:lvl5pPr>
          </a:lstStyle>
          <a:p>
            <a:pPr/>
            <a:r>
              <a:t>Textebene 1</a:t>
            </a:r>
          </a:p>
          <a:p>
            <a:pPr lvl="1"/>
            <a:r>
              <a:t>Textebene 2</a:t>
            </a:r>
          </a:p>
          <a:p>
            <a:pPr lvl="2"/>
            <a:r>
              <a:t>Textebene 3</a:t>
            </a:r>
          </a:p>
          <a:p>
            <a:pPr lvl="3"/>
            <a:r>
              <a:t>Textebene 4</a:t>
            </a:r>
          </a:p>
          <a:p>
            <a:pPr lvl="4"/>
            <a:r>
              <a:t>Textebene 5</a:t>
            </a:r>
          </a:p>
        </p:txBody>
      </p:sp>
      <p:sp>
        <p:nvSpPr>
          <p:cNvPr id="562" name="Foliennummer"/>
          <p:cNvSpPr txBox="1"/>
          <p:nvPr>
            <p:ph type="sldNum" sz="quarter" idx="2"/>
          </p:nvPr>
        </p:nvSpPr>
        <p:spPr>
          <a:xfrm>
            <a:off x="16154400" y="12814945"/>
            <a:ext cx="4267200" cy="525773"/>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Untertitel">
    <p:bg>
      <p:bgPr>
        <a:solidFill>
          <a:srgbClr val="FFFFFF"/>
        </a:solidFill>
      </p:bgPr>
    </p:bg>
    <p:spTree>
      <p:nvGrpSpPr>
        <p:cNvPr id="1" name=""/>
        <p:cNvGrpSpPr/>
        <p:nvPr/>
      </p:nvGrpSpPr>
      <p:grpSpPr>
        <a:xfrm>
          <a:off x="0" y="0"/>
          <a:ext cx="0" cy="0"/>
          <a:chOff x="0" y="0"/>
          <a:chExt cx="0" cy="0"/>
        </a:xfrm>
      </p:grpSpPr>
      <p:sp>
        <p:nvSpPr>
          <p:cNvPr id="569" name="Titeltext"/>
          <p:cNvSpPr txBox="1"/>
          <p:nvPr>
            <p:ph type="title"/>
          </p:nvPr>
        </p:nvSpPr>
        <p:spPr>
          <a:xfrm>
            <a:off x="4833937" y="2303859"/>
            <a:ext cx="14716126" cy="4643438"/>
          </a:xfrm>
          <a:prstGeom prst="rect">
            <a:avLst/>
          </a:prstGeom>
        </p:spPr>
        <p:txBody>
          <a:bodyPr lIns="71437" tIns="71437" rIns="71437" bIns="71437" anchor="b"/>
          <a:lstStyle>
            <a:lvl1pPr defTabSz="821531">
              <a:defRPr sz="10800">
                <a:uFillTx/>
                <a:latin typeface="Helvetica Neue Medium"/>
                <a:ea typeface="Helvetica Neue Medium"/>
                <a:cs typeface="Helvetica Neue Medium"/>
                <a:sym typeface="Helvetica Neue Medium"/>
              </a:defRPr>
            </a:lvl1pPr>
          </a:lstStyle>
          <a:p>
            <a:pPr/>
            <a:r>
              <a:t>Titeltext</a:t>
            </a:r>
          </a:p>
        </p:txBody>
      </p:sp>
      <p:sp>
        <p:nvSpPr>
          <p:cNvPr id="570" name="Textebene 1…"/>
          <p:cNvSpPr txBox="1"/>
          <p:nvPr>
            <p:ph type="body" sz="quarter" idx="1"/>
          </p:nvPr>
        </p:nvSpPr>
        <p:spPr>
          <a:xfrm>
            <a:off x="4833937" y="7090171"/>
            <a:ext cx="14716126" cy="1589486"/>
          </a:xfrm>
          <a:prstGeom prst="rect">
            <a:avLst/>
          </a:prstGeom>
        </p:spPr>
        <p:txBody>
          <a:bodyPr lIns="71437" tIns="71437" rIns="71437" bIns="71437"/>
          <a:lstStyle>
            <a:lvl1pPr marL="0" indent="0" algn="ctr" defTabSz="821531">
              <a:spcBef>
                <a:spcPts val="0"/>
              </a:spcBef>
              <a:buSzTx/>
              <a:buFontTx/>
              <a:buNone/>
              <a:defRPr sz="5000">
                <a:uFillTx/>
                <a:latin typeface="Helvetica Neue"/>
                <a:ea typeface="Helvetica Neue"/>
                <a:cs typeface="Helvetica Neue"/>
                <a:sym typeface="Helvetica Neue"/>
              </a:defRPr>
            </a:lvl1pPr>
            <a:lvl2pPr marL="0" indent="0" algn="ctr" defTabSz="821531">
              <a:spcBef>
                <a:spcPts val="0"/>
              </a:spcBef>
              <a:buSzTx/>
              <a:buFontTx/>
              <a:buNone/>
              <a:defRPr sz="5000">
                <a:uFillTx/>
                <a:latin typeface="Helvetica Neue"/>
                <a:ea typeface="Helvetica Neue"/>
                <a:cs typeface="Helvetica Neue"/>
                <a:sym typeface="Helvetica Neue"/>
              </a:defRPr>
            </a:lvl2pPr>
            <a:lvl3pPr marL="0" indent="0" algn="ctr" defTabSz="821531">
              <a:spcBef>
                <a:spcPts val="0"/>
              </a:spcBef>
              <a:buSzTx/>
              <a:buFontTx/>
              <a:buNone/>
              <a:defRPr sz="5000">
                <a:uFillTx/>
                <a:latin typeface="Helvetica Neue"/>
                <a:ea typeface="Helvetica Neue"/>
                <a:cs typeface="Helvetica Neue"/>
                <a:sym typeface="Helvetica Neue"/>
              </a:defRPr>
            </a:lvl3pPr>
            <a:lvl4pPr marL="0" indent="0" algn="ctr" defTabSz="821531">
              <a:spcBef>
                <a:spcPts val="0"/>
              </a:spcBef>
              <a:buSzTx/>
              <a:buFontTx/>
              <a:buNone/>
              <a:defRPr sz="5000">
                <a:uFillTx/>
                <a:latin typeface="Helvetica Neue"/>
                <a:ea typeface="Helvetica Neue"/>
                <a:cs typeface="Helvetica Neue"/>
                <a:sym typeface="Helvetica Neue"/>
              </a:defRPr>
            </a:lvl4pPr>
            <a:lvl5pPr marL="0" indent="0" algn="ctr" defTabSz="821531">
              <a:spcBef>
                <a:spcPts val="0"/>
              </a:spcBef>
              <a:buSzTx/>
              <a:buFontTx/>
              <a:buNone/>
              <a:defRPr sz="5000">
                <a:uFillTx/>
                <a:latin typeface="Helvetica Neue"/>
                <a:ea typeface="Helvetica Neue"/>
                <a:cs typeface="Helvetica Neue"/>
                <a:sym typeface="Helvetica Neue"/>
              </a:defRPr>
            </a:lvl5pPr>
          </a:lstStyle>
          <a:p>
            <a:pPr/>
            <a:r>
              <a:t>Textebene 1</a:t>
            </a:r>
          </a:p>
          <a:p>
            <a:pPr lvl="1"/>
            <a:r>
              <a:t>Textebene 2</a:t>
            </a:r>
          </a:p>
          <a:p>
            <a:pPr lvl="2"/>
            <a:r>
              <a:t>Textebene 3</a:t>
            </a:r>
          </a:p>
          <a:p>
            <a:pPr lvl="3"/>
            <a:r>
              <a:t>Textebene 4</a:t>
            </a:r>
          </a:p>
          <a:p>
            <a:pPr lvl="4"/>
            <a:r>
              <a:t>Textebene 5</a:t>
            </a:r>
          </a:p>
        </p:txBody>
      </p:sp>
      <p:sp>
        <p:nvSpPr>
          <p:cNvPr id="571" name="Foliennummer"/>
          <p:cNvSpPr txBox="1"/>
          <p:nvPr>
            <p:ph type="sldNum" sz="quarter" idx="2"/>
          </p:nvPr>
        </p:nvSpPr>
        <p:spPr>
          <a:xfrm>
            <a:off x="11982348" y="13073062"/>
            <a:ext cx="409779" cy="415645"/>
          </a:xfrm>
          <a:prstGeom prst="rect">
            <a:avLst/>
          </a:prstGeom>
        </p:spPr>
        <p:txBody>
          <a:bodyPr wrap="none" lIns="71437" tIns="71437" rIns="71437" bIns="71437" anchor="t"/>
          <a:lstStyle>
            <a:lvl1pPr algn="ctr" defTabSz="821531">
              <a:defRPr sz="1800">
                <a:solidFill>
                  <a:srgbClr val="000000"/>
                </a:solidFill>
                <a:uFillTx/>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Leer">
    <p:spTree>
      <p:nvGrpSpPr>
        <p:cNvPr id="1" name=""/>
        <p:cNvGrpSpPr/>
        <p:nvPr/>
      </p:nvGrpSpPr>
      <p:grpSpPr>
        <a:xfrm>
          <a:off x="0" y="0"/>
          <a:ext cx="0" cy="0"/>
          <a:chOff x="0" y="0"/>
          <a:chExt cx="0" cy="0"/>
        </a:xfrm>
      </p:grpSpPr>
      <p:sp>
        <p:nvSpPr>
          <p:cNvPr id="64" name="Foliennummer"/>
          <p:cNvSpPr txBox="1"/>
          <p:nvPr>
            <p:ph type="sldNum" sz="quarter" idx="2"/>
          </p:nvPr>
        </p:nvSpPr>
        <p:spPr>
          <a:xfrm>
            <a:off x="16154400" y="12344400"/>
            <a:ext cx="4267200" cy="736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Inhalt mit Beschriftung">
    <p:spTree>
      <p:nvGrpSpPr>
        <p:cNvPr id="1" name=""/>
        <p:cNvGrpSpPr/>
        <p:nvPr/>
      </p:nvGrpSpPr>
      <p:grpSpPr>
        <a:xfrm>
          <a:off x="0" y="0"/>
          <a:ext cx="0" cy="0"/>
          <a:chOff x="0" y="0"/>
          <a:chExt cx="0" cy="0"/>
        </a:xfrm>
      </p:grpSpPr>
      <p:sp>
        <p:nvSpPr>
          <p:cNvPr id="71" name="Titeltext"/>
          <p:cNvSpPr txBox="1"/>
          <p:nvPr>
            <p:ph type="title"/>
          </p:nvPr>
        </p:nvSpPr>
        <p:spPr>
          <a:xfrm>
            <a:off x="3962401" y="0"/>
            <a:ext cx="6016628" cy="2870200"/>
          </a:xfrm>
          <a:prstGeom prst="rect">
            <a:avLst/>
          </a:prstGeom>
        </p:spPr>
        <p:txBody>
          <a:bodyPr anchor="b"/>
          <a:lstStyle>
            <a:lvl1pPr algn="l">
              <a:defRPr b="1" sz="4000"/>
            </a:lvl1pPr>
          </a:lstStyle>
          <a:p>
            <a:pPr/>
            <a:r>
              <a:t>Titeltext</a:t>
            </a:r>
          </a:p>
        </p:txBody>
      </p:sp>
      <p:sp>
        <p:nvSpPr>
          <p:cNvPr id="72" name="Textebene 1…"/>
          <p:cNvSpPr txBox="1"/>
          <p:nvPr>
            <p:ph type="body" idx="1"/>
          </p:nvPr>
        </p:nvSpPr>
        <p:spPr>
          <a:xfrm>
            <a:off x="10198102" y="546106"/>
            <a:ext cx="10223501" cy="13169894"/>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7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ild mit Beschriftung">
    <p:spTree>
      <p:nvGrpSpPr>
        <p:cNvPr id="1" name=""/>
        <p:cNvGrpSpPr/>
        <p:nvPr/>
      </p:nvGrpSpPr>
      <p:grpSpPr>
        <a:xfrm>
          <a:off x="0" y="0"/>
          <a:ext cx="0" cy="0"/>
          <a:chOff x="0" y="0"/>
          <a:chExt cx="0" cy="0"/>
        </a:xfrm>
      </p:grpSpPr>
      <p:sp>
        <p:nvSpPr>
          <p:cNvPr id="80" name="Titeltext"/>
          <p:cNvSpPr txBox="1"/>
          <p:nvPr>
            <p:ph type="title"/>
          </p:nvPr>
        </p:nvSpPr>
        <p:spPr>
          <a:xfrm>
            <a:off x="6632576" y="9601200"/>
            <a:ext cx="10972801" cy="1133476"/>
          </a:xfrm>
          <a:prstGeom prst="rect">
            <a:avLst/>
          </a:prstGeom>
        </p:spPr>
        <p:txBody>
          <a:bodyPr anchor="b"/>
          <a:lstStyle>
            <a:lvl1pPr algn="l">
              <a:defRPr b="1" sz="4000"/>
            </a:lvl1pPr>
          </a:lstStyle>
          <a:p>
            <a:pPr/>
            <a:r>
              <a:t>Titeltext</a:t>
            </a:r>
          </a:p>
        </p:txBody>
      </p:sp>
      <p:sp>
        <p:nvSpPr>
          <p:cNvPr id="81" name="Textebene 1…"/>
          <p:cNvSpPr txBox="1"/>
          <p:nvPr>
            <p:ph type="body" sz="quarter" idx="1"/>
          </p:nvPr>
        </p:nvSpPr>
        <p:spPr>
          <a:xfrm>
            <a:off x="6632576" y="10734675"/>
            <a:ext cx="10972801" cy="1609725"/>
          </a:xfrm>
          <a:prstGeom prst="rect">
            <a:avLst/>
          </a:prstGeom>
        </p:spPr>
        <p:txBody>
          <a:bodyPr/>
          <a:lstStyle>
            <a:lvl1pPr marL="0" indent="0">
              <a:spcBef>
                <a:spcPts val="600"/>
              </a:spcBef>
              <a:buSzTx/>
              <a:buFontTx/>
              <a:buNone/>
              <a:defRPr sz="2800"/>
            </a:lvl1pPr>
            <a:lvl2pPr marL="0" indent="457176">
              <a:spcBef>
                <a:spcPts val="600"/>
              </a:spcBef>
              <a:buSzTx/>
              <a:buFontTx/>
              <a:buNone/>
              <a:defRPr sz="2800"/>
            </a:lvl2pPr>
            <a:lvl3pPr marL="0" indent="914353">
              <a:spcBef>
                <a:spcPts val="600"/>
              </a:spcBef>
              <a:buSzTx/>
              <a:buFontTx/>
              <a:buNone/>
              <a:defRPr sz="2800"/>
            </a:lvl3pPr>
            <a:lvl4pPr marL="0" indent="1371530">
              <a:spcBef>
                <a:spcPts val="600"/>
              </a:spcBef>
              <a:buSzTx/>
              <a:buFontTx/>
              <a:buNone/>
              <a:defRPr sz="2800"/>
            </a:lvl4pPr>
            <a:lvl5pPr marL="0" indent="1828706">
              <a:spcBef>
                <a:spcPts val="600"/>
              </a:spcBef>
              <a:buSzTx/>
              <a:buFontTx/>
              <a:buNone/>
              <a:defRPr sz="2800"/>
            </a:lvl5pPr>
          </a:lstStyle>
          <a:p>
            <a:pPr/>
            <a:r>
              <a:t>Textebene 1</a:t>
            </a:r>
          </a:p>
          <a:p>
            <a:pPr lvl="1"/>
            <a:r>
              <a:t>Textebene 2</a:t>
            </a:r>
          </a:p>
          <a:p>
            <a:pPr lvl="2"/>
            <a:r>
              <a:t>Textebene 3</a:t>
            </a:r>
          </a:p>
          <a:p>
            <a:pPr lvl="3"/>
            <a:r>
              <a:t>Textebene 4</a:t>
            </a:r>
          </a:p>
          <a:p>
            <a:pPr lvl="4"/>
            <a:r>
              <a:t>Textebene 5</a:t>
            </a:r>
          </a:p>
        </p:txBody>
      </p:sp>
      <p:sp>
        <p:nvSpPr>
          <p:cNvPr id="82"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eltext"/>
          <p:cNvSpPr txBox="1"/>
          <p:nvPr>
            <p:ph type="title"/>
          </p:nvPr>
        </p:nvSpPr>
        <p:spPr>
          <a:xfrm>
            <a:off x="3962400" y="184145"/>
            <a:ext cx="16459200" cy="3016262"/>
          </a:xfrm>
          <a:prstGeom prst="rect">
            <a:avLst/>
          </a:prstGeom>
          <a:ln w="25400">
            <a:miter lim="400000"/>
          </a:ln>
          <a:extLst>
            <a:ext uri="{C572A759-6A51-4108-AA02-DFA0A04FC94B}">
              <ma14:wrappingTextBoxFlag xmlns:ma14="http://schemas.microsoft.com/office/mac/drawingml/2011/main" val="1"/>
            </a:ext>
          </a:extLst>
        </p:spPr>
        <p:txBody>
          <a:bodyPr lIns="91436" tIns="91436" rIns="91436" bIns="91436" anchor="ctr">
            <a:normAutofit fontScale="100000" lnSpcReduction="0"/>
          </a:bodyPr>
          <a:lstStyle/>
          <a:p>
            <a:pPr/>
            <a:r>
              <a:t>Titeltext</a:t>
            </a:r>
          </a:p>
        </p:txBody>
      </p:sp>
      <p:sp>
        <p:nvSpPr>
          <p:cNvPr id="3" name="Textebene 1…"/>
          <p:cNvSpPr txBox="1"/>
          <p:nvPr>
            <p:ph type="body" idx="1"/>
          </p:nvPr>
        </p:nvSpPr>
        <p:spPr>
          <a:xfrm>
            <a:off x="3962400" y="3200406"/>
            <a:ext cx="16459200" cy="10515594"/>
          </a:xfrm>
          <a:prstGeom prst="rect">
            <a:avLst/>
          </a:prstGeom>
          <a:ln w="25400">
            <a:miter lim="400000"/>
          </a:ln>
          <a:extLst>
            <a:ext uri="{C572A759-6A51-4108-AA02-DFA0A04FC94B}">
              <ma14:wrappingTextBoxFlag xmlns:ma14="http://schemas.microsoft.com/office/mac/drawingml/2011/main" val="1"/>
            </a:ext>
          </a:extLst>
        </p:spPr>
        <p:txBody>
          <a:bodyPr lIns="91436" tIns="91436" rIns="91436" bIns="91436">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4" name="Foliennummer"/>
          <p:cNvSpPr txBox="1"/>
          <p:nvPr>
            <p:ph type="sldNum" sz="quarter" idx="2"/>
          </p:nvPr>
        </p:nvSpPr>
        <p:spPr>
          <a:xfrm>
            <a:off x="16154400" y="12802245"/>
            <a:ext cx="4267200" cy="551173"/>
          </a:xfrm>
          <a:prstGeom prst="rect">
            <a:avLst/>
          </a:prstGeom>
          <a:ln w="25400">
            <a:miter lim="400000"/>
          </a:ln>
        </p:spPr>
        <p:txBody>
          <a:bodyPr lIns="91436" tIns="91436" rIns="91436" bIns="91436" anchor="ctr">
            <a:spAutoFit/>
          </a:bodyPr>
          <a:lstStyle>
            <a:lvl1pPr algn="r">
              <a:defRPr sz="2400">
                <a:solidFill>
                  <a:srgbClr val="888888"/>
                </a:solidFill>
                <a:uFill>
                  <a:solidFill>
                    <a:srgbClr val="888888"/>
                  </a:solidFill>
                </a:u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transition xmlns:p14="http://schemas.microsoft.com/office/powerpoint/2010/main" spd="med" advClick="1"/>
  <p:txStyles>
    <p:titleStyle>
      <a:lvl1pPr marL="0" marR="0" indent="0" algn="ctr" defTabSz="914353"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Calibri"/>
          <a:ea typeface="Calibri"/>
          <a:cs typeface="Calibri"/>
          <a:sym typeface="Calibri"/>
        </a:defRPr>
      </a:lvl1pPr>
      <a:lvl2pPr marL="0" marR="0" indent="0" algn="ctr" defTabSz="914353"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Calibri"/>
          <a:ea typeface="Calibri"/>
          <a:cs typeface="Calibri"/>
          <a:sym typeface="Calibri"/>
        </a:defRPr>
      </a:lvl2pPr>
      <a:lvl3pPr marL="0" marR="0" indent="0" algn="ctr" defTabSz="914353"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Calibri"/>
          <a:ea typeface="Calibri"/>
          <a:cs typeface="Calibri"/>
          <a:sym typeface="Calibri"/>
        </a:defRPr>
      </a:lvl3pPr>
      <a:lvl4pPr marL="0" marR="0" indent="0" algn="ctr" defTabSz="914353"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Calibri"/>
          <a:ea typeface="Calibri"/>
          <a:cs typeface="Calibri"/>
          <a:sym typeface="Calibri"/>
        </a:defRPr>
      </a:lvl4pPr>
      <a:lvl5pPr marL="0" marR="0" indent="0" algn="ctr" defTabSz="914353"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Calibri"/>
          <a:ea typeface="Calibri"/>
          <a:cs typeface="Calibri"/>
          <a:sym typeface="Calibri"/>
        </a:defRPr>
      </a:lvl5pPr>
      <a:lvl6pPr marL="0" marR="0" indent="0" algn="ctr" defTabSz="914353"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Calibri"/>
          <a:ea typeface="Calibri"/>
          <a:cs typeface="Calibri"/>
          <a:sym typeface="Calibri"/>
        </a:defRPr>
      </a:lvl6pPr>
      <a:lvl7pPr marL="0" marR="0" indent="0" algn="ctr" defTabSz="914353"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Calibri"/>
          <a:ea typeface="Calibri"/>
          <a:cs typeface="Calibri"/>
          <a:sym typeface="Calibri"/>
        </a:defRPr>
      </a:lvl7pPr>
      <a:lvl8pPr marL="0" marR="0" indent="0" algn="ctr" defTabSz="914353"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Calibri"/>
          <a:ea typeface="Calibri"/>
          <a:cs typeface="Calibri"/>
          <a:sym typeface="Calibri"/>
        </a:defRPr>
      </a:lvl8pPr>
      <a:lvl9pPr marL="0" marR="0" indent="0" algn="ctr" defTabSz="914353"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Calibri"/>
          <a:ea typeface="Calibri"/>
          <a:cs typeface="Calibri"/>
          <a:sym typeface="Calibri"/>
        </a:defRPr>
      </a:lvl9pPr>
    </p:titleStyle>
    <p:bodyStyle>
      <a:lvl1pPr marL="685764" marR="0" indent="-685764" algn="l" defTabSz="914353" rtl="0" latinLnBrk="0">
        <a:lnSpc>
          <a:spcPct val="100000"/>
        </a:lnSpc>
        <a:spcBef>
          <a:spcPts val="1500"/>
        </a:spcBef>
        <a:spcAft>
          <a:spcPts val="0"/>
        </a:spcAft>
        <a:buClrTx/>
        <a:buSzPct val="100000"/>
        <a:buFont typeface="Arial"/>
        <a:buChar char="•"/>
        <a:tabLst/>
        <a:defRPr b="0" baseline="0" cap="none" i="0" spc="0" strike="noStrike" sz="6400" u="none">
          <a:solidFill>
            <a:srgbClr val="000000"/>
          </a:solidFill>
          <a:uFill>
            <a:solidFill>
              <a:srgbClr val="000000"/>
            </a:solidFill>
          </a:uFill>
          <a:latin typeface="Calibri"/>
          <a:ea typeface="Calibri"/>
          <a:cs typeface="Calibri"/>
          <a:sym typeface="Calibri"/>
        </a:defRPr>
      </a:lvl1pPr>
      <a:lvl2pPr marL="1110286" marR="0" indent="-653110" algn="l" defTabSz="914353" rtl="0" latinLnBrk="0">
        <a:lnSpc>
          <a:spcPct val="100000"/>
        </a:lnSpc>
        <a:spcBef>
          <a:spcPts val="1500"/>
        </a:spcBef>
        <a:spcAft>
          <a:spcPts val="0"/>
        </a:spcAft>
        <a:buClrTx/>
        <a:buSzPct val="100000"/>
        <a:buFont typeface="Arial"/>
        <a:buChar char="–"/>
        <a:tabLst/>
        <a:defRPr b="0" baseline="0" cap="none" i="0" spc="0" strike="noStrike" sz="6400" u="none">
          <a:solidFill>
            <a:srgbClr val="000000"/>
          </a:solidFill>
          <a:uFill>
            <a:solidFill>
              <a:srgbClr val="000000"/>
            </a:solidFill>
          </a:uFill>
          <a:latin typeface="Calibri"/>
          <a:ea typeface="Calibri"/>
          <a:cs typeface="Calibri"/>
          <a:sym typeface="Calibri"/>
        </a:defRPr>
      </a:lvl2pPr>
      <a:lvl3pPr marL="1523921" marR="0" indent="-609567" algn="l" defTabSz="914353" rtl="0" latinLnBrk="0">
        <a:lnSpc>
          <a:spcPct val="100000"/>
        </a:lnSpc>
        <a:spcBef>
          <a:spcPts val="1500"/>
        </a:spcBef>
        <a:spcAft>
          <a:spcPts val="0"/>
        </a:spcAft>
        <a:buClrTx/>
        <a:buSzPct val="100000"/>
        <a:buFont typeface="Arial"/>
        <a:buChar char="•"/>
        <a:tabLst/>
        <a:defRPr b="0" baseline="0" cap="none" i="0" spc="0" strike="noStrike" sz="6400" u="none">
          <a:solidFill>
            <a:srgbClr val="000000"/>
          </a:solidFill>
          <a:uFill>
            <a:solidFill>
              <a:srgbClr val="000000"/>
            </a:solidFill>
          </a:uFill>
          <a:latin typeface="Calibri"/>
          <a:ea typeface="Calibri"/>
          <a:cs typeface="Calibri"/>
          <a:sym typeface="Calibri"/>
        </a:defRPr>
      </a:lvl3pPr>
      <a:lvl4pPr marL="2103011" marR="0" indent="-731481" algn="l" defTabSz="914353" rtl="0" latinLnBrk="0">
        <a:lnSpc>
          <a:spcPct val="100000"/>
        </a:lnSpc>
        <a:spcBef>
          <a:spcPts val="1500"/>
        </a:spcBef>
        <a:spcAft>
          <a:spcPts val="0"/>
        </a:spcAft>
        <a:buClrTx/>
        <a:buSzPct val="100000"/>
        <a:buFont typeface="Arial"/>
        <a:buChar char="–"/>
        <a:tabLst/>
        <a:defRPr b="0" baseline="0" cap="none" i="0" spc="0" strike="noStrike" sz="6400" u="none">
          <a:solidFill>
            <a:srgbClr val="000000"/>
          </a:solidFill>
          <a:uFill>
            <a:solidFill>
              <a:srgbClr val="000000"/>
            </a:solidFill>
          </a:uFill>
          <a:latin typeface="Calibri"/>
          <a:ea typeface="Calibri"/>
          <a:cs typeface="Calibri"/>
          <a:sym typeface="Calibri"/>
        </a:defRPr>
      </a:lvl4pPr>
      <a:lvl5pPr marL="2560188" marR="0" indent="-731481" algn="l" defTabSz="914353" rtl="0" latinLnBrk="0">
        <a:lnSpc>
          <a:spcPct val="100000"/>
        </a:lnSpc>
        <a:spcBef>
          <a:spcPts val="1500"/>
        </a:spcBef>
        <a:spcAft>
          <a:spcPts val="0"/>
        </a:spcAft>
        <a:buClrTx/>
        <a:buSzPct val="100000"/>
        <a:buFont typeface="Arial"/>
        <a:buChar char="»"/>
        <a:tabLst/>
        <a:defRPr b="0" baseline="0" cap="none" i="0" spc="0" strike="noStrike" sz="6400" u="none">
          <a:solidFill>
            <a:srgbClr val="000000"/>
          </a:solidFill>
          <a:uFill>
            <a:solidFill>
              <a:srgbClr val="000000"/>
            </a:solidFill>
          </a:uFill>
          <a:latin typeface="Calibri"/>
          <a:ea typeface="Calibri"/>
          <a:cs typeface="Calibri"/>
          <a:sym typeface="Calibri"/>
        </a:defRPr>
      </a:lvl5pPr>
      <a:lvl6pPr marL="3017364" marR="0" indent="-731481" algn="l" defTabSz="914353" rtl="0" latinLnBrk="0">
        <a:lnSpc>
          <a:spcPct val="100000"/>
        </a:lnSpc>
        <a:spcBef>
          <a:spcPts val="1500"/>
        </a:spcBef>
        <a:spcAft>
          <a:spcPts val="0"/>
        </a:spcAft>
        <a:buClrTx/>
        <a:buSzPct val="100000"/>
        <a:buFont typeface="Arial"/>
        <a:buChar char="•"/>
        <a:tabLst/>
        <a:defRPr b="0" baseline="0" cap="none" i="0" spc="0" strike="noStrike" sz="6400" u="none">
          <a:solidFill>
            <a:srgbClr val="000000"/>
          </a:solidFill>
          <a:uFill>
            <a:solidFill>
              <a:srgbClr val="000000"/>
            </a:solidFill>
          </a:uFill>
          <a:latin typeface="Calibri"/>
          <a:ea typeface="Calibri"/>
          <a:cs typeface="Calibri"/>
          <a:sym typeface="Calibri"/>
        </a:defRPr>
      </a:lvl6pPr>
      <a:lvl7pPr marL="3474541" marR="0" indent="-731481" algn="l" defTabSz="914353" rtl="0" latinLnBrk="0">
        <a:lnSpc>
          <a:spcPct val="100000"/>
        </a:lnSpc>
        <a:spcBef>
          <a:spcPts val="1500"/>
        </a:spcBef>
        <a:spcAft>
          <a:spcPts val="0"/>
        </a:spcAft>
        <a:buClrTx/>
        <a:buSzPct val="100000"/>
        <a:buFont typeface="Arial"/>
        <a:buChar char="•"/>
        <a:tabLst/>
        <a:defRPr b="0" baseline="0" cap="none" i="0" spc="0" strike="noStrike" sz="6400" u="none">
          <a:solidFill>
            <a:srgbClr val="000000"/>
          </a:solidFill>
          <a:uFill>
            <a:solidFill>
              <a:srgbClr val="000000"/>
            </a:solidFill>
          </a:uFill>
          <a:latin typeface="Calibri"/>
          <a:ea typeface="Calibri"/>
          <a:cs typeface="Calibri"/>
          <a:sym typeface="Calibri"/>
        </a:defRPr>
      </a:lvl7pPr>
      <a:lvl8pPr marL="3931718" marR="0" indent="-731481" algn="l" defTabSz="914353" rtl="0" latinLnBrk="0">
        <a:lnSpc>
          <a:spcPct val="100000"/>
        </a:lnSpc>
        <a:spcBef>
          <a:spcPts val="1500"/>
        </a:spcBef>
        <a:spcAft>
          <a:spcPts val="0"/>
        </a:spcAft>
        <a:buClrTx/>
        <a:buSzPct val="100000"/>
        <a:buFont typeface="Arial"/>
        <a:buChar char="•"/>
        <a:tabLst/>
        <a:defRPr b="0" baseline="0" cap="none" i="0" spc="0" strike="noStrike" sz="6400" u="none">
          <a:solidFill>
            <a:srgbClr val="000000"/>
          </a:solidFill>
          <a:uFill>
            <a:solidFill>
              <a:srgbClr val="000000"/>
            </a:solidFill>
          </a:uFill>
          <a:latin typeface="Calibri"/>
          <a:ea typeface="Calibri"/>
          <a:cs typeface="Calibri"/>
          <a:sym typeface="Calibri"/>
        </a:defRPr>
      </a:lvl8pPr>
      <a:lvl9pPr marL="4388894" marR="0" indent="-731481" algn="l" defTabSz="914353" rtl="0" latinLnBrk="0">
        <a:lnSpc>
          <a:spcPct val="100000"/>
        </a:lnSpc>
        <a:spcBef>
          <a:spcPts val="1500"/>
        </a:spcBef>
        <a:spcAft>
          <a:spcPts val="0"/>
        </a:spcAft>
        <a:buClrTx/>
        <a:buSzPct val="100000"/>
        <a:buFont typeface="Arial"/>
        <a:buChar char="•"/>
        <a:tabLst/>
        <a:defRPr b="0" baseline="0" cap="none" i="0" spc="0" strike="noStrike" sz="6400" u="none">
          <a:solidFill>
            <a:srgbClr val="000000"/>
          </a:solidFill>
          <a:uFill>
            <a:solidFill>
              <a:srgbClr val="000000"/>
            </a:solidFill>
          </a:uFill>
          <a:latin typeface="Calibri"/>
          <a:ea typeface="Calibri"/>
          <a:cs typeface="Calibri"/>
          <a:sym typeface="Calibri"/>
        </a:defRPr>
      </a:lvl9pPr>
    </p:bodyStyle>
    <p:otherStyle>
      <a:lvl1pPr marL="0" marR="0" indent="0" algn="r" defTabSz="914353"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888888"/>
            </a:solidFill>
          </a:uFill>
          <a:latin typeface="+mn-lt"/>
          <a:ea typeface="+mn-ea"/>
          <a:cs typeface="+mn-cs"/>
          <a:sym typeface="Calibri"/>
        </a:defRPr>
      </a:lvl1pPr>
      <a:lvl2pPr marL="0" marR="0" indent="457176" algn="r" defTabSz="914353"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888888"/>
            </a:solidFill>
          </a:uFill>
          <a:latin typeface="+mn-lt"/>
          <a:ea typeface="+mn-ea"/>
          <a:cs typeface="+mn-cs"/>
          <a:sym typeface="Calibri"/>
        </a:defRPr>
      </a:lvl2pPr>
      <a:lvl3pPr marL="0" marR="0" indent="914353" algn="r" defTabSz="914353"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888888"/>
            </a:solidFill>
          </a:uFill>
          <a:latin typeface="+mn-lt"/>
          <a:ea typeface="+mn-ea"/>
          <a:cs typeface="+mn-cs"/>
          <a:sym typeface="Calibri"/>
        </a:defRPr>
      </a:lvl3pPr>
      <a:lvl4pPr marL="0" marR="0" indent="1371530" algn="r" defTabSz="914353"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888888"/>
            </a:solidFill>
          </a:uFill>
          <a:latin typeface="+mn-lt"/>
          <a:ea typeface="+mn-ea"/>
          <a:cs typeface="+mn-cs"/>
          <a:sym typeface="Calibri"/>
        </a:defRPr>
      </a:lvl4pPr>
      <a:lvl5pPr marL="0" marR="0" indent="1828706" algn="r" defTabSz="914353"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888888"/>
            </a:solidFill>
          </a:uFill>
          <a:latin typeface="+mn-lt"/>
          <a:ea typeface="+mn-ea"/>
          <a:cs typeface="+mn-cs"/>
          <a:sym typeface="Calibri"/>
        </a:defRPr>
      </a:lvl5pPr>
      <a:lvl6pPr marL="0" marR="0" indent="2285882" algn="r" defTabSz="914353"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888888"/>
            </a:solidFill>
          </a:uFill>
          <a:latin typeface="+mn-lt"/>
          <a:ea typeface="+mn-ea"/>
          <a:cs typeface="+mn-cs"/>
          <a:sym typeface="Calibri"/>
        </a:defRPr>
      </a:lvl6pPr>
      <a:lvl7pPr marL="0" marR="0" indent="2743060" algn="r" defTabSz="914353"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888888"/>
            </a:solidFill>
          </a:uFill>
          <a:latin typeface="+mn-lt"/>
          <a:ea typeface="+mn-ea"/>
          <a:cs typeface="+mn-cs"/>
          <a:sym typeface="Calibri"/>
        </a:defRPr>
      </a:lvl7pPr>
      <a:lvl8pPr marL="0" marR="0" indent="3200236" algn="r" defTabSz="914353"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888888"/>
            </a:solidFill>
          </a:uFill>
          <a:latin typeface="+mn-lt"/>
          <a:ea typeface="+mn-ea"/>
          <a:cs typeface="+mn-cs"/>
          <a:sym typeface="Calibri"/>
        </a:defRPr>
      </a:lvl8pPr>
      <a:lvl9pPr marL="0" marR="0" indent="3657413" algn="r" defTabSz="914353" rtl="0" latinLnBrk="0">
        <a:lnSpc>
          <a:spcPct val="100000"/>
        </a:lnSpc>
        <a:spcBef>
          <a:spcPts val="0"/>
        </a:spcBef>
        <a:spcAft>
          <a:spcPts val="0"/>
        </a:spcAft>
        <a:buClrTx/>
        <a:buSzTx/>
        <a:buFontTx/>
        <a:buNone/>
        <a:tabLst/>
        <a:defRPr b="0" baseline="0" cap="none" i="0" spc="0" strike="noStrike" sz="2400" u="none">
          <a:solidFill>
            <a:schemeClr val="tx1"/>
          </a:solidFill>
          <a:uFill>
            <a:solidFill>
              <a:srgbClr val="888888"/>
            </a:solidFill>
          </a:uFill>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xml"/><Relationship Id="rId3" Type="http://schemas.openxmlformats.org/officeDocument/2006/relationships/image" Target="../media/image12.jpeg"/><Relationship Id="rId4"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5.png"/><Relationship Id="rId6" Type="http://schemas.openxmlformats.org/officeDocument/2006/relationships/image" Target="../media/image15.jpe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16.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6.png"/><Relationship Id="rId6" Type="http://schemas.openxmlformats.org/officeDocument/2006/relationships/image" Target="../media/image19.jpeg"/><Relationship Id="rId7" Type="http://schemas.openxmlformats.org/officeDocument/2006/relationships/image" Target="../media/image7.pn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jpeg"/><Relationship Id="rId11" Type="http://schemas.openxmlformats.org/officeDocument/2006/relationships/image" Target="../media/image23.jpeg"/><Relationship Id="rId12" Type="http://schemas.openxmlformats.org/officeDocument/2006/relationships/image" Target="../media/image24.jpeg"/><Relationship Id="rId13" Type="http://schemas.openxmlformats.org/officeDocument/2006/relationships/image" Target="../media/image1.gif"/><Relationship Id="rId14" Type="http://schemas.openxmlformats.org/officeDocument/2006/relationships/image" Target="../media/image25.jpeg"/><Relationship Id="rId15" Type="http://schemas.openxmlformats.org/officeDocument/2006/relationships/image" Target="../media/image2.gif"/><Relationship Id="rId16" Type="http://schemas.openxmlformats.org/officeDocument/2006/relationships/image" Target="../media/image26.jpeg"/><Relationship Id="rId17" Type="http://schemas.openxmlformats.org/officeDocument/2006/relationships/image" Target="../media/image27.jpeg"/><Relationship Id="rId18" Type="http://schemas.openxmlformats.org/officeDocument/2006/relationships/image" Target="../media/image28.jpeg"/><Relationship Id="rId19" Type="http://schemas.openxmlformats.org/officeDocument/2006/relationships/image" Target="../media/image29.jpeg"/><Relationship Id="rId20" Type="http://schemas.openxmlformats.org/officeDocument/2006/relationships/image" Target="../media/image30.jpeg"/><Relationship Id="rId21" Type="http://schemas.openxmlformats.org/officeDocument/2006/relationships/image" Target="../media/image31.jpeg"/><Relationship Id="rId22" Type="http://schemas.openxmlformats.org/officeDocument/2006/relationships/image" Target="../media/image32.jpeg"/><Relationship Id="rId23" Type="http://schemas.openxmlformats.org/officeDocument/2006/relationships/image" Target="../media/image8.png"/><Relationship Id="rId24" Type="http://schemas.openxmlformats.org/officeDocument/2006/relationships/image" Target="../media/image9.png"/><Relationship Id="rId25" Type="http://schemas.openxmlformats.org/officeDocument/2006/relationships/image" Target="../media/image33.jpeg"/><Relationship Id="rId26" Type="http://schemas.openxmlformats.org/officeDocument/2006/relationships/image" Target="../media/image3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5.jpeg"/><Relationship Id="rId4"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36.jpeg"/><Relationship Id="rId11" Type="http://schemas.openxmlformats.org/officeDocument/2006/relationships/image" Target="../media/image37.jpe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3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39.jpeg"/><Relationship Id="rId4"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43.jpeg"/><Relationship Id="rId4" Type="http://schemas.openxmlformats.org/officeDocument/2006/relationships/image" Target="../media/image10.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2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46.jpe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47.jpeg"/><Relationship Id="rId7" Type="http://schemas.openxmlformats.org/officeDocument/2006/relationships/image" Target="../media/image2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6.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xml"/><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2.pn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2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0.xml"/><Relationship Id="rId3" Type="http://schemas.openxmlformats.org/officeDocument/2006/relationships/image" Target="../media/image52.jpeg"/><Relationship Id="rId4" Type="http://schemas.openxmlformats.org/officeDocument/2006/relationships/image" Target="../media/image26.pn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55.jpeg"/><Relationship Id="rId6" Type="http://schemas.openxmlformats.org/officeDocument/2006/relationships/image" Target="../media/image10.png"/><Relationship Id="rId7" Type="http://schemas.openxmlformats.org/officeDocument/2006/relationships/image" Target="../media/image45.jpeg"/><Relationship Id="rId8" Type="http://schemas.openxmlformats.org/officeDocument/2006/relationships/image" Target="../media/image3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2.xml"/><Relationship Id="rId3" Type="http://schemas.openxmlformats.org/officeDocument/2006/relationships/image" Target="../media/image56.jpeg"/><Relationship Id="rId4" Type="http://schemas.openxmlformats.org/officeDocument/2006/relationships/image" Target="../media/image2.png"/><Relationship Id="rId5" Type="http://schemas.openxmlformats.org/officeDocument/2006/relationships/image" Target="../media/image38.jpeg"/><Relationship Id="rId6" Type="http://schemas.openxmlformats.org/officeDocument/2006/relationships/image" Target="../media/image5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1.jpeg"/><Relationship Id="rId4" Type="http://schemas.openxmlformats.org/officeDocument/2006/relationships/image" Target="../media/image2.png"/><Relationship Id="rId5" Type="http://schemas.openxmlformats.org/officeDocument/2006/relationships/image" Target="../media/image3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62.jpeg"/><Relationship Id="rId5"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63.jpeg"/><Relationship Id="rId4" Type="http://schemas.openxmlformats.org/officeDocument/2006/relationships/image" Target="../media/image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3.jpeg"/><Relationship Id="rId4"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jpeg"/><Relationship Id="rId4"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4.jpeg"/><Relationship Id="rId4" Type="http://schemas.openxmlformats.org/officeDocument/2006/relationships/image" Target="../media/image2.png"/><Relationship Id="rId5" Type="http://schemas.openxmlformats.org/officeDocument/2006/relationships/image" Target="../media/image3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5.jpeg"/><Relationship Id="rId4" Type="http://schemas.openxmlformats.org/officeDocument/2006/relationships/image" Target="../media/image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6.jpeg"/><Relationship Id="rId4" Type="http://schemas.openxmlformats.org/officeDocument/2006/relationships/image" Target="../media/image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7.jpeg"/><Relationship Id="rId4" Type="http://schemas.openxmlformats.org/officeDocument/2006/relationships/image" Target="../media/image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5.jpeg"/><Relationship Id="rId4" Type="http://schemas.openxmlformats.org/officeDocument/2006/relationships/image" Target="../media/image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4.jpeg"/><Relationship Id="rId4" Type="http://schemas.openxmlformats.org/officeDocument/2006/relationships/image" Target="../media/image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8.jpeg"/><Relationship Id="rId4" Type="http://schemas.openxmlformats.org/officeDocument/2006/relationships/image" Target="../media/image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0.jpeg"/><Relationship Id="rId4" Type="http://schemas.openxmlformats.org/officeDocument/2006/relationships/image" Target="../media/image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69.jpeg"/><Relationship Id="rId4"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0.jpeg"/><Relationship Id="rId4" Type="http://schemas.openxmlformats.org/officeDocument/2006/relationships/image" Target="../media/image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1.jpeg"/><Relationship Id="rId4" Type="http://schemas.openxmlformats.org/officeDocument/2006/relationships/image" Target="../media/image2.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72.jpeg"/><Relationship Id="rId4" Type="http://schemas.openxmlformats.org/officeDocument/2006/relationships/image" Target="../media/image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34.png"/><Relationship Id="rId6" Type="http://schemas.openxmlformats.org/officeDocument/2006/relationships/image" Target="../media/image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3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4.xml"/><Relationship Id="rId3" Type="http://schemas.openxmlformats.org/officeDocument/2006/relationships/image" Target="../media/image73.jpeg"/><Relationship Id="rId4" Type="http://schemas.openxmlformats.org/officeDocument/2006/relationships/image" Target="../media/image2.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jpeg"/><Relationship Id="rId4"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74.jpeg"/><Relationship Id="rId4" Type="http://schemas.openxmlformats.org/officeDocument/2006/relationships/image" Target="../media/image2.png"/><Relationship Id="rId5" Type="http://schemas.openxmlformats.org/officeDocument/2006/relationships/image" Target="../media/image75.jpeg"/><Relationship Id="rId6" Type="http://schemas.openxmlformats.org/officeDocument/2006/relationships/image" Target="../media/image76.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77.jpeg"/><Relationship Id="rId4" Type="http://schemas.openxmlformats.org/officeDocument/2006/relationships/image" Target="../media/image40.png"/><Relationship Id="rId5" Type="http://schemas.openxmlformats.org/officeDocument/2006/relationships/image" Target="../media/image78.jpeg"/><Relationship Id="rId6" Type="http://schemas.openxmlformats.org/officeDocument/2006/relationships/image" Target="../media/image4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2.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44.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7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9.jpeg"/><Relationship Id="rId4" Type="http://schemas.openxmlformats.org/officeDocument/2006/relationships/image" Target="../media/image2.png"/><Relationship Id="rId5" Type="http://schemas.openxmlformats.org/officeDocument/2006/relationships/image" Target="../media/image3.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80.jpeg"/><Relationship Id="rId4" Type="http://schemas.openxmlformats.org/officeDocument/2006/relationships/image" Target="../media/image2.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 Id="rId3" Type="http://schemas.openxmlformats.org/officeDocument/2006/relationships/image" Target="../media/image82.jpeg"/><Relationship Id="rId4" Type="http://schemas.openxmlformats.org/officeDocument/2006/relationships/image" Target="../media/image8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9.jpeg"/><Relationship Id="rId5"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626" name="1ADAEF0A-E7B5-4441-ABA6-9C8C52DA680D-L0-001.jpg" descr="1ADAEF0A-E7B5-4441-ABA6-9C8C52DA680D-L0-001.jpg"/>
          <p:cNvPicPr>
            <a:picLocks noChangeAspect="1"/>
          </p:cNvPicPr>
          <p:nvPr/>
        </p:nvPicPr>
        <p:blipFill>
          <a:blip r:embed="rId3">
            <a:extLst/>
          </a:blip>
          <a:stretch>
            <a:fillRect/>
          </a:stretch>
        </p:blipFill>
        <p:spPr>
          <a:xfrm rot="21537449">
            <a:off x="2718955" y="826095"/>
            <a:ext cx="18299788" cy="12063937"/>
          </a:xfrm>
          <a:prstGeom prst="rect">
            <a:avLst/>
          </a:prstGeom>
          <a:ln w="381000" cap="sq">
            <a:solidFill>
              <a:srgbClr val="FFFFFF"/>
            </a:solidFill>
            <a:miter/>
          </a:ln>
          <a:effectLst>
            <a:outerShdw sx="100000" sy="100000" kx="0" ky="0" algn="b" rotWithShape="0" blurRad="190500" dist="8455" dir="5400000">
              <a:srgbClr val="000000"/>
            </a:outerShdw>
          </a:effectLst>
        </p:spPr>
      </p:pic>
      <p:sp>
        <p:nvSpPr>
          <p:cNvPr id="627" name="Eastwing"/>
          <p:cNvSpPr txBox="1"/>
          <p:nvPr/>
        </p:nvSpPr>
        <p:spPr>
          <a:xfrm rot="20581950">
            <a:off x="3202004" y="4361642"/>
            <a:ext cx="3819043" cy="797561"/>
          </a:xfrm>
          <a:prstGeom prst="rect">
            <a:avLst/>
          </a:prstGeom>
          <a:ln w="25400">
            <a:miter lim="400000"/>
          </a:ln>
          <a:effectLst>
            <a:outerShdw sx="100000" sy="100000" kx="0" ky="0" algn="b" rotWithShape="0" blurRad="203200" dist="50800" dir="4153695">
              <a:srgbClr val="000000">
                <a:alpha val="75000"/>
              </a:srgbClr>
            </a:outerShdw>
          </a:effectLst>
          <a:extLst>
            <a:ext uri="{C572A759-6A51-4108-AA02-DFA0A04FC94B}">
              <ma14:wrappingTextBoxFlag xmlns:ma14="http://schemas.microsoft.com/office/mac/drawingml/2011/main" val="1"/>
            </a:ext>
          </a:extLst>
        </p:spPr>
        <p:txBody>
          <a:bodyPr wrap="none" tIns="91439" bIns="91439">
            <a:spAutoFit/>
          </a:bodyPr>
          <a:lstStyle>
            <a:lvl1pPr>
              <a:defRPr sz="4800">
                <a:solidFill>
                  <a:srgbClr val="FFFFFF"/>
                </a:solidFill>
                <a:latin typeface="Charlemagne Std Bold"/>
                <a:ea typeface="Charlemagne Std Bold"/>
                <a:cs typeface="Charlemagne Std Bold"/>
                <a:sym typeface="Charlemagne Std Bold"/>
              </a:defRPr>
            </a:lvl1pPr>
          </a:lstStyle>
          <a:p>
            <a:pPr/>
            <a:r>
              <a:t>Eastwing</a:t>
            </a:r>
          </a:p>
        </p:txBody>
      </p:sp>
      <p:sp>
        <p:nvSpPr>
          <p:cNvPr id="628" name="LABOR"/>
          <p:cNvSpPr txBox="1"/>
          <p:nvPr/>
        </p:nvSpPr>
        <p:spPr>
          <a:xfrm rot="20923246">
            <a:off x="3314966" y="5864083"/>
            <a:ext cx="2737417" cy="1224281"/>
          </a:xfrm>
          <a:prstGeom prst="rect">
            <a:avLst/>
          </a:prstGeom>
          <a:ln w="25400">
            <a:miter lim="400000"/>
          </a:ln>
          <a:effectLst>
            <a:outerShdw sx="100000" sy="100000" kx="0" ky="0" algn="b" rotWithShape="0" blurRad="711200" dist="0" dir="0">
              <a:srgbClr val="000000">
                <a:alpha val="75000"/>
              </a:srgbClr>
            </a:outerShdw>
          </a:effectLst>
          <a:extLst>
            <a:ext uri="{C572A759-6A51-4108-AA02-DFA0A04FC94B}">
              <ma14:wrappingTextBoxFlag xmlns:ma14="http://schemas.microsoft.com/office/mac/drawingml/2011/main" val="1"/>
            </a:ext>
          </a:extLst>
        </p:spPr>
        <p:txBody>
          <a:bodyPr wrap="none" tIns="91439" bIns="91439">
            <a:spAutoFit/>
          </a:bodyPr>
          <a:lstStyle>
            <a:lvl1pPr>
              <a:defRPr sz="7200">
                <a:solidFill>
                  <a:srgbClr val="FFFFFF"/>
                </a:solidFill>
                <a:latin typeface="Arial Narrow"/>
                <a:ea typeface="Arial Narrow"/>
                <a:cs typeface="Arial Narrow"/>
                <a:sym typeface="Arial Narrow"/>
              </a:defRPr>
            </a:lvl1pPr>
          </a:lstStyle>
          <a:p>
            <a:pPr/>
            <a:r>
              <a:t>LABOR</a:t>
            </a:r>
          </a:p>
        </p:txBody>
      </p:sp>
      <p:sp>
        <p:nvSpPr>
          <p:cNvPr id="629" name="Präsidenten-Suite"/>
          <p:cNvSpPr txBox="1"/>
          <p:nvPr/>
        </p:nvSpPr>
        <p:spPr>
          <a:xfrm rot="21360000">
            <a:off x="17024134" y="6621282"/>
            <a:ext cx="3475009" cy="741681"/>
          </a:xfrm>
          <a:prstGeom prst="rect">
            <a:avLst/>
          </a:prstGeom>
          <a:ln w="25400">
            <a:miter lim="400000"/>
          </a:ln>
          <a:effectLst>
            <a:outerShdw sx="100000" sy="100000" kx="0" ky="0" algn="b" rotWithShape="0" blurRad="25400" dist="12700" dir="3173218">
              <a:srgbClr val="000000">
                <a:alpha val="75000"/>
              </a:srgbClr>
            </a:outerShdw>
          </a:effectLst>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defRPr>
            </a:lvl1pPr>
          </a:lstStyle>
          <a:p>
            <a:pPr/>
            <a:r>
              <a:t>Präsidenten-Suite</a:t>
            </a:r>
          </a:p>
        </p:txBody>
      </p:sp>
      <p:pic>
        <p:nvPicPr>
          <p:cNvPr id="630" name="Logo Politik zum Anfassen eV 2014.png" descr="Logo Politik zum Anfassen eV 2014.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
        <p:nvSpPr>
          <p:cNvPr id="631" name="Kaminzimmer"/>
          <p:cNvSpPr txBox="1"/>
          <p:nvPr/>
        </p:nvSpPr>
        <p:spPr>
          <a:xfrm rot="20890671">
            <a:off x="3411495" y="5354646"/>
            <a:ext cx="2989903" cy="701323"/>
          </a:xfrm>
          <a:prstGeom prst="rect">
            <a:avLst/>
          </a:prstGeom>
          <a:ln w="25400">
            <a:miter lim="400000"/>
          </a:ln>
          <a:effectLst>
            <a:outerShdw sx="100000" sy="100000" kx="0" ky="0" algn="b" rotWithShape="0" blurRad="127000" dist="0" dir="2700000">
              <a:srgbClr val="000000">
                <a:alpha val="75000"/>
              </a:srgbClr>
            </a:outerShdw>
          </a:effectLst>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latin typeface="Arial"/>
                <a:ea typeface="Arial"/>
                <a:cs typeface="Arial"/>
                <a:sym typeface="Arial"/>
              </a:defRPr>
            </a:lvl1pPr>
          </a:lstStyle>
          <a:p>
            <a:pPr/>
            <a:r>
              <a:t>Kaminzimmer</a:t>
            </a:r>
          </a:p>
        </p:txBody>
      </p:sp>
      <p:sp>
        <p:nvSpPr>
          <p:cNvPr id="632" name="Schafzimmer"/>
          <p:cNvSpPr txBox="1"/>
          <p:nvPr/>
        </p:nvSpPr>
        <p:spPr>
          <a:xfrm rot="21410781">
            <a:off x="17739523" y="7429093"/>
            <a:ext cx="2863102" cy="701324"/>
          </a:xfrm>
          <a:prstGeom prst="rect">
            <a:avLst/>
          </a:prstGeom>
          <a:ln w="25400">
            <a:miter lim="400000"/>
          </a:ln>
          <a:effectLst>
            <a:outerShdw sx="100000" sy="100000" kx="0" ky="0" algn="b" rotWithShape="0" blurRad="127000" dist="0" dir="2700000">
              <a:srgbClr val="000000">
                <a:alpha val="75000"/>
              </a:srgbClr>
            </a:outerShdw>
          </a:effectLst>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latin typeface="Arial"/>
                <a:ea typeface="Arial"/>
                <a:cs typeface="Arial"/>
                <a:sym typeface="Arial"/>
              </a:defRPr>
            </a:lvl1pPr>
          </a:lstStyle>
          <a:p>
            <a:pPr/>
            <a:r>
              <a:t>Schafzimmer</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636" name="75DEBF24-F3FD-4E43-8F8B-C52D34498FA9-L0-001.jpeg" descr="75DEBF24-F3FD-4E43-8F8B-C52D34498FA9-L0-001.jpeg"/>
          <p:cNvPicPr>
            <a:picLocks noChangeAspect="1"/>
          </p:cNvPicPr>
          <p:nvPr/>
        </p:nvPicPr>
        <p:blipFill>
          <a:blip r:embed="rId3">
            <a:extLst/>
          </a:blip>
          <a:srcRect l="0" t="0" r="0" b="0"/>
          <a:stretch>
            <a:fillRect/>
          </a:stretch>
        </p:blipFill>
        <p:spPr>
          <a:xfrm>
            <a:off x="19289873" y="6873549"/>
            <a:ext cx="4803227" cy="6404301"/>
          </a:xfrm>
          <a:prstGeom prst="rect">
            <a:avLst/>
          </a:prstGeom>
          <a:ln w="12700">
            <a:miter lim="400000"/>
          </a:ln>
        </p:spPr>
      </p:pic>
      <p:pic>
        <p:nvPicPr>
          <p:cNvPr id="637" name="Team-Foto.jpg" descr="Team-Foto.jpg"/>
          <p:cNvPicPr>
            <a:picLocks noChangeAspect="1"/>
          </p:cNvPicPr>
          <p:nvPr/>
        </p:nvPicPr>
        <p:blipFill>
          <a:blip r:embed="rId4">
            <a:extLst/>
          </a:blip>
          <a:stretch>
            <a:fillRect/>
          </a:stretch>
        </p:blipFill>
        <p:spPr>
          <a:xfrm>
            <a:off x="203252" y="285121"/>
            <a:ext cx="13867329" cy="7780611"/>
          </a:xfrm>
          <a:prstGeom prst="rect">
            <a:avLst/>
          </a:prstGeom>
          <a:ln w="12700">
            <a:miter lim="400000"/>
          </a:ln>
        </p:spPr>
      </p:pic>
      <p:pic>
        <p:nvPicPr>
          <p:cNvPr id="638" name="Bildschirmfoto 2019-05-15 um 11.29.25.png" descr="Bildschirmfoto 2019-05-15 um 11.29.25.png"/>
          <p:cNvPicPr>
            <a:picLocks noChangeAspect="1"/>
          </p:cNvPicPr>
          <p:nvPr/>
        </p:nvPicPr>
        <p:blipFill>
          <a:blip r:embed="rId5">
            <a:extLst/>
          </a:blip>
          <a:srcRect l="0" t="0" r="0" b="0"/>
          <a:stretch>
            <a:fillRect/>
          </a:stretch>
        </p:blipFill>
        <p:spPr>
          <a:xfrm>
            <a:off x="203371" y="8337290"/>
            <a:ext cx="13867176" cy="4832338"/>
          </a:xfrm>
          <a:prstGeom prst="rect">
            <a:avLst/>
          </a:prstGeom>
          <a:ln w="12700">
            <a:miter lim="400000"/>
          </a:ln>
        </p:spPr>
      </p:pic>
      <p:pic>
        <p:nvPicPr>
          <p:cNvPr id="639" name="8E3C2254-C65E-41BF-A671-E194BFF3B808-L0-001.jpeg" descr="8E3C2254-C65E-41BF-A671-E194BFF3B808-L0-001.jpeg"/>
          <p:cNvPicPr>
            <a:picLocks noChangeAspect="1"/>
          </p:cNvPicPr>
          <p:nvPr/>
        </p:nvPicPr>
        <p:blipFill>
          <a:blip r:embed="rId6">
            <a:extLst/>
          </a:blip>
          <a:srcRect l="0" t="6538" r="0" b="6538"/>
          <a:stretch>
            <a:fillRect/>
          </a:stretch>
        </p:blipFill>
        <p:spPr>
          <a:xfrm>
            <a:off x="14332314" y="285121"/>
            <a:ext cx="9735291" cy="6346729"/>
          </a:xfrm>
          <a:prstGeom prst="rect">
            <a:avLst/>
          </a:prstGeom>
          <a:ln w="12700">
            <a:miter lim="400000"/>
          </a:ln>
        </p:spPr>
      </p:pic>
      <p:pic>
        <p:nvPicPr>
          <p:cNvPr id="640" name="8E36DB62-4AE8-47BB-844E-A401449A7F34-L0-001.png" descr="8E36DB62-4AE8-47BB-844E-A401449A7F34-L0-001.png"/>
          <p:cNvPicPr>
            <a:picLocks noChangeAspect="1"/>
          </p:cNvPicPr>
          <p:nvPr/>
        </p:nvPicPr>
        <p:blipFill>
          <a:blip r:embed="rId7">
            <a:extLst/>
          </a:blip>
          <a:stretch>
            <a:fillRect/>
          </a:stretch>
        </p:blipFill>
        <p:spPr>
          <a:xfrm>
            <a:off x="22645540" y="12083811"/>
            <a:ext cx="944334" cy="905555"/>
          </a:xfrm>
          <a:prstGeom prst="rect">
            <a:avLst/>
          </a:prstGeom>
          <a:ln w="12700">
            <a:miter lim="400000"/>
          </a:ln>
        </p:spPr>
      </p:pic>
      <p:pic>
        <p:nvPicPr>
          <p:cNvPr id="641" name="Logo Politik zum Anfassen eV 2014.png" descr="Logo Politik zum Anfassen eV 2014.png"/>
          <p:cNvPicPr>
            <a:picLocks noChangeAspect="1"/>
          </p:cNvPicPr>
          <p:nvPr/>
        </p:nvPicPr>
        <p:blipFill>
          <a:blip r:embed="rId8">
            <a:extLst/>
          </a:blip>
          <a:stretch>
            <a:fillRect/>
          </a:stretch>
        </p:blipFill>
        <p:spPr>
          <a:xfrm>
            <a:off x="22645540" y="12083811"/>
            <a:ext cx="944334" cy="905555"/>
          </a:xfrm>
          <a:prstGeom prst="rect">
            <a:avLst/>
          </a:prstGeom>
          <a:ln w="12700">
            <a:miter lim="400000"/>
          </a:ln>
        </p:spPr>
      </p:pic>
      <p:pic>
        <p:nvPicPr>
          <p:cNvPr id="642" name="33C9F232-152A-42DB-BEF6-8D00E4751D2D-L0-001.jpeg" descr="33C9F232-152A-42DB-BEF6-8D00E4751D2D-L0-001.jpeg"/>
          <p:cNvPicPr>
            <a:picLocks noChangeAspect="1"/>
          </p:cNvPicPr>
          <p:nvPr/>
        </p:nvPicPr>
        <p:blipFill>
          <a:blip r:embed="rId9">
            <a:extLst/>
          </a:blip>
          <a:srcRect l="46834" t="0" r="0" b="4173"/>
          <a:stretch>
            <a:fillRect/>
          </a:stretch>
        </p:blipFill>
        <p:spPr>
          <a:xfrm>
            <a:off x="14332314" y="6857841"/>
            <a:ext cx="4695763" cy="634787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646" name="FKH-Marke-auf-weiss-Screen-RGB-200px@4x.jpg" descr="FKH-Marke-auf-weiss-Screen-RGB-200px@4x.jpg"/>
          <p:cNvPicPr>
            <a:picLocks noChangeAspect="1"/>
          </p:cNvPicPr>
          <p:nvPr/>
        </p:nvPicPr>
        <p:blipFill>
          <a:blip r:embed="rId3">
            <a:extLst/>
          </a:blip>
          <a:stretch>
            <a:fillRect/>
          </a:stretch>
        </p:blipFill>
        <p:spPr>
          <a:xfrm>
            <a:off x="12259888" y="7911878"/>
            <a:ext cx="3759502" cy="3759501"/>
          </a:xfrm>
          <a:prstGeom prst="rect">
            <a:avLst/>
          </a:prstGeom>
          <a:ln w="12700">
            <a:miter lim="400000"/>
          </a:ln>
        </p:spPr>
      </p:pic>
      <p:pic>
        <p:nvPicPr>
          <p:cNvPr id="647" name="Verdienstkreuz-am-Bande.jpg" descr="Verdienstkreuz-am-Bande.jpg"/>
          <p:cNvPicPr>
            <a:picLocks noChangeAspect="1"/>
          </p:cNvPicPr>
          <p:nvPr/>
        </p:nvPicPr>
        <p:blipFill>
          <a:blip r:embed="rId4">
            <a:extLst/>
          </a:blip>
          <a:srcRect l="0" t="18357" r="0" b="13976"/>
          <a:stretch>
            <a:fillRect/>
          </a:stretch>
        </p:blipFill>
        <p:spPr>
          <a:xfrm>
            <a:off x="15875745" y="8379798"/>
            <a:ext cx="3312416" cy="3371028"/>
          </a:xfrm>
          <a:prstGeom prst="rect">
            <a:avLst/>
          </a:prstGeom>
          <a:ln w="12700">
            <a:miter lim="400000"/>
          </a:ln>
        </p:spPr>
      </p:pic>
      <p:pic>
        <p:nvPicPr>
          <p:cNvPr id="648" name="image.png" descr="image.png"/>
          <p:cNvPicPr>
            <a:picLocks noChangeAspect="1"/>
          </p:cNvPicPr>
          <p:nvPr/>
        </p:nvPicPr>
        <p:blipFill>
          <a:blip r:embed="rId5">
            <a:extLst/>
          </a:blip>
          <a:stretch>
            <a:fillRect/>
          </a:stretch>
        </p:blipFill>
        <p:spPr>
          <a:xfrm>
            <a:off x="13493987" y="11935253"/>
            <a:ext cx="4323786" cy="1227276"/>
          </a:xfrm>
          <a:prstGeom prst="rect">
            <a:avLst/>
          </a:prstGeom>
          <a:ln w="12700">
            <a:miter lim="400000"/>
          </a:ln>
        </p:spPr>
      </p:pic>
      <p:pic>
        <p:nvPicPr>
          <p:cNvPr id="649" name="image.jpg" descr="image.jpg"/>
          <p:cNvPicPr>
            <a:picLocks noChangeAspect="1"/>
          </p:cNvPicPr>
          <p:nvPr/>
        </p:nvPicPr>
        <p:blipFill>
          <a:blip r:embed="rId6">
            <a:extLst/>
          </a:blip>
          <a:stretch>
            <a:fillRect/>
          </a:stretch>
        </p:blipFill>
        <p:spPr>
          <a:xfrm>
            <a:off x="16874718" y="4061049"/>
            <a:ext cx="2059358" cy="2323660"/>
          </a:xfrm>
          <a:prstGeom prst="rect">
            <a:avLst/>
          </a:prstGeom>
          <a:ln w="12700">
            <a:miter lim="400000"/>
          </a:ln>
        </p:spPr>
      </p:pic>
      <p:pic>
        <p:nvPicPr>
          <p:cNvPr id="650" name="image.png" descr="image.png"/>
          <p:cNvPicPr>
            <a:picLocks noChangeAspect="1"/>
          </p:cNvPicPr>
          <p:nvPr/>
        </p:nvPicPr>
        <p:blipFill>
          <a:blip r:embed="rId7">
            <a:extLst/>
          </a:blip>
          <a:stretch>
            <a:fillRect/>
          </a:stretch>
        </p:blipFill>
        <p:spPr>
          <a:xfrm>
            <a:off x="1366145" y="11690615"/>
            <a:ext cx="3286641" cy="1396560"/>
          </a:xfrm>
          <a:prstGeom prst="rect">
            <a:avLst/>
          </a:prstGeom>
          <a:ln w="12700">
            <a:miter lim="400000"/>
          </a:ln>
        </p:spPr>
      </p:pic>
      <p:pic>
        <p:nvPicPr>
          <p:cNvPr id="651" name="image.jpg" descr="image.jpg"/>
          <p:cNvPicPr>
            <a:picLocks noChangeAspect="1"/>
          </p:cNvPicPr>
          <p:nvPr/>
        </p:nvPicPr>
        <p:blipFill>
          <a:blip r:embed="rId8">
            <a:extLst/>
          </a:blip>
          <a:stretch>
            <a:fillRect/>
          </a:stretch>
        </p:blipFill>
        <p:spPr>
          <a:xfrm>
            <a:off x="1530052" y="6917994"/>
            <a:ext cx="1939288" cy="1987769"/>
          </a:xfrm>
          <a:prstGeom prst="rect">
            <a:avLst/>
          </a:prstGeom>
          <a:ln w="12700">
            <a:miter lim="400000"/>
          </a:ln>
        </p:spPr>
      </p:pic>
      <p:pic>
        <p:nvPicPr>
          <p:cNvPr id="652" name="image.jpg" descr="image.jpg"/>
          <p:cNvPicPr>
            <a:picLocks noChangeAspect="1"/>
          </p:cNvPicPr>
          <p:nvPr/>
        </p:nvPicPr>
        <p:blipFill>
          <a:blip r:embed="rId9">
            <a:extLst/>
          </a:blip>
          <a:stretch>
            <a:fillRect/>
          </a:stretch>
        </p:blipFill>
        <p:spPr>
          <a:xfrm>
            <a:off x="20375452" y="6921224"/>
            <a:ext cx="2478735" cy="1321213"/>
          </a:xfrm>
          <a:prstGeom prst="rect">
            <a:avLst/>
          </a:prstGeom>
          <a:ln w="12700">
            <a:miter lim="400000"/>
          </a:ln>
        </p:spPr>
      </p:pic>
      <p:pic>
        <p:nvPicPr>
          <p:cNvPr id="653" name="image.jpg" descr="image.jpg"/>
          <p:cNvPicPr>
            <a:picLocks noChangeAspect="1"/>
          </p:cNvPicPr>
          <p:nvPr/>
        </p:nvPicPr>
        <p:blipFill>
          <a:blip r:embed="rId10">
            <a:extLst/>
          </a:blip>
          <a:stretch>
            <a:fillRect/>
          </a:stretch>
        </p:blipFill>
        <p:spPr>
          <a:xfrm>
            <a:off x="19833514" y="11481703"/>
            <a:ext cx="3093111" cy="1605472"/>
          </a:xfrm>
          <a:prstGeom prst="rect">
            <a:avLst/>
          </a:prstGeom>
          <a:ln w="12700">
            <a:miter lim="400000"/>
          </a:ln>
        </p:spPr>
      </p:pic>
      <p:pic>
        <p:nvPicPr>
          <p:cNvPr id="654" name="image.jpg" descr="image.jpg"/>
          <p:cNvPicPr>
            <a:picLocks noChangeAspect="1"/>
          </p:cNvPicPr>
          <p:nvPr/>
        </p:nvPicPr>
        <p:blipFill>
          <a:blip r:embed="rId11">
            <a:extLst/>
          </a:blip>
          <a:stretch>
            <a:fillRect/>
          </a:stretch>
        </p:blipFill>
        <p:spPr>
          <a:xfrm>
            <a:off x="19798903" y="8988893"/>
            <a:ext cx="3098278" cy="1605472"/>
          </a:xfrm>
          <a:prstGeom prst="rect">
            <a:avLst/>
          </a:prstGeom>
          <a:ln w="12700">
            <a:miter lim="400000"/>
          </a:ln>
        </p:spPr>
      </p:pic>
      <p:pic>
        <p:nvPicPr>
          <p:cNvPr id="655" name="1323165550.jpg" descr="1323165550.jpg"/>
          <p:cNvPicPr>
            <a:picLocks noChangeAspect="1"/>
          </p:cNvPicPr>
          <p:nvPr/>
        </p:nvPicPr>
        <p:blipFill>
          <a:blip r:embed="rId12">
            <a:extLst/>
          </a:blip>
          <a:stretch>
            <a:fillRect/>
          </a:stretch>
        </p:blipFill>
        <p:spPr>
          <a:xfrm>
            <a:off x="9199033" y="6805307"/>
            <a:ext cx="2587374" cy="2587374"/>
          </a:xfrm>
          <a:prstGeom prst="rect">
            <a:avLst/>
          </a:prstGeom>
          <a:ln w="12700">
            <a:miter lim="400000"/>
          </a:ln>
        </p:spPr>
      </p:pic>
      <p:pic>
        <p:nvPicPr>
          <p:cNvPr id="656" name="image.gif" descr="image.gif"/>
          <p:cNvPicPr>
            <a:picLocks noChangeAspect="1"/>
          </p:cNvPicPr>
          <p:nvPr/>
        </p:nvPicPr>
        <p:blipFill>
          <a:blip r:embed="rId13">
            <a:extLst/>
          </a:blip>
          <a:stretch>
            <a:fillRect/>
          </a:stretch>
        </p:blipFill>
        <p:spPr>
          <a:xfrm>
            <a:off x="1511985" y="4269996"/>
            <a:ext cx="2340525" cy="1995019"/>
          </a:xfrm>
          <a:prstGeom prst="rect">
            <a:avLst/>
          </a:prstGeom>
          <a:ln w="12700">
            <a:miter lim="400000"/>
          </a:ln>
        </p:spPr>
      </p:pic>
      <p:pic>
        <p:nvPicPr>
          <p:cNvPr id="657" name="image.jpg" descr="image.jpg"/>
          <p:cNvPicPr>
            <a:picLocks noChangeAspect="1"/>
          </p:cNvPicPr>
          <p:nvPr/>
        </p:nvPicPr>
        <p:blipFill>
          <a:blip r:embed="rId14">
            <a:extLst/>
          </a:blip>
          <a:stretch>
            <a:fillRect/>
          </a:stretch>
        </p:blipFill>
        <p:spPr>
          <a:xfrm>
            <a:off x="20198202" y="4084760"/>
            <a:ext cx="2833235" cy="2833235"/>
          </a:xfrm>
          <a:prstGeom prst="rect">
            <a:avLst/>
          </a:prstGeom>
          <a:ln w="12700">
            <a:miter lim="400000"/>
          </a:ln>
        </p:spPr>
      </p:pic>
      <p:pic>
        <p:nvPicPr>
          <p:cNvPr id="658" name="image.gif" descr="image.gif"/>
          <p:cNvPicPr>
            <a:picLocks noChangeAspect="1"/>
          </p:cNvPicPr>
          <p:nvPr/>
        </p:nvPicPr>
        <p:blipFill>
          <a:blip r:embed="rId15">
            <a:extLst/>
          </a:blip>
          <a:stretch>
            <a:fillRect/>
          </a:stretch>
        </p:blipFill>
        <p:spPr>
          <a:xfrm>
            <a:off x="5718044" y="4361738"/>
            <a:ext cx="3117925" cy="1722283"/>
          </a:xfrm>
          <a:prstGeom prst="rect">
            <a:avLst/>
          </a:prstGeom>
          <a:ln w="12700">
            <a:miter lim="400000"/>
          </a:ln>
        </p:spPr>
      </p:pic>
      <p:pic>
        <p:nvPicPr>
          <p:cNvPr id="659" name="unnamed.jpg" descr="unnamed.jpg"/>
          <p:cNvPicPr>
            <a:picLocks noChangeAspect="1"/>
          </p:cNvPicPr>
          <p:nvPr/>
        </p:nvPicPr>
        <p:blipFill>
          <a:blip r:embed="rId16">
            <a:extLst/>
          </a:blip>
          <a:stretch>
            <a:fillRect/>
          </a:stretch>
        </p:blipFill>
        <p:spPr>
          <a:xfrm>
            <a:off x="13109961" y="4047002"/>
            <a:ext cx="2059357" cy="2059358"/>
          </a:xfrm>
          <a:prstGeom prst="rect">
            <a:avLst/>
          </a:prstGeom>
          <a:ln w="12700">
            <a:miter lim="400000"/>
          </a:ln>
        </p:spPr>
      </p:pic>
      <p:pic>
        <p:nvPicPr>
          <p:cNvPr id="660" name="1890tek_4286830c34fb9c8.jpg" descr="1890tek_4286830c34fb9c8.jpg"/>
          <p:cNvPicPr>
            <a:picLocks noChangeAspect="1"/>
          </p:cNvPicPr>
          <p:nvPr/>
        </p:nvPicPr>
        <p:blipFill>
          <a:blip r:embed="rId17">
            <a:extLst/>
          </a:blip>
          <a:srcRect l="0" t="29762" r="0" b="40614"/>
          <a:stretch>
            <a:fillRect/>
          </a:stretch>
        </p:blipFill>
        <p:spPr>
          <a:xfrm>
            <a:off x="12973794" y="6968261"/>
            <a:ext cx="6214215" cy="1227190"/>
          </a:xfrm>
          <a:prstGeom prst="rect">
            <a:avLst/>
          </a:prstGeom>
          <a:ln w="12700">
            <a:miter lim="400000"/>
          </a:ln>
        </p:spPr>
      </p:pic>
      <p:pic>
        <p:nvPicPr>
          <p:cNvPr id="661" name="image.jpg" descr="image.jpg"/>
          <p:cNvPicPr>
            <a:picLocks noChangeAspect="1"/>
          </p:cNvPicPr>
          <p:nvPr/>
        </p:nvPicPr>
        <p:blipFill>
          <a:blip r:embed="rId18">
            <a:extLst/>
          </a:blip>
          <a:stretch>
            <a:fillRect/>
          </a:stretch>
        </p:blipFill>
        <p:spPr>
          <a:xfrm>
            <a:off x="1045741" y="9028180"/>
            <a:ext cx="6231266" cy="2540018"/>
          </a:xfrm>
          <a:prstGeom prst="rect">
            <a:avLst/>
          </a:prstGeom>
          <a:ln w="12700">
            <a:miter lim="400000"/>
          </a:ln>
        </p:spPr>
      </p:pic>
      <p:pic>
        <p:nvPicPr>
          <p:cNvPr id="662" name="Bundesverdienstkreuz KLEIN.jpg" descr="Bundesverdienstkreuz KLEIN.jpg"/>
          <p:cNvPicPr>
            <a:picLocks noChangeAspect="1"/>
          </p:cNvPicPr>
          <p:nvPr/>
        </p:nvPicPr>
        <p:blipFill>
          <a:blip r:embed="rId19">
            <a:extLst/>
          </a:blip>
          <a:srcRect l="64" t="2432" r="4800" b="2432"/>
          <a:stretch>
            <a:fillRect/>
          </a:stretch>
        </p:blipFill>
        <p:spPr>
          <a:xfrm>
            <a:off x="18877074" y="-10096"/>
            <a:ext cx="5475490" cy="3650327"/>
          </a:xfrm>
          <a:prstGeom prst="rect">
            <a:avLst/>
          </a:prstGeom>
          <a:ln w="12700">
            <a:miter lim="400000"/>
          </a:ln>
        </p:spPr>
      </p:pic>
      <p:pic>
        <p:nvPicPr>
          <p:cNvPr id="663" name="FullSizeRender 6.jpg" descr="FullSizeRender 6.jpg"/>
          <p:cNvPicPr>
            <a:picLocks noChangeAspect="1"/>
          </p:cNvPicPr>
          <p:nvPr/>
        </p:nvPicPr>
        <p:blipFill>
          <a:blip r:embed="rId20">
            <a:extLst/>
          </a:blip>
          <a:srcRect l="0" t="0" r="0" b="0"/>
          <a:stretch>
            <a:fillRect/>
          </a:stretch>
        </p:blipFill>
        <p:spPr>
          <a:xfrm>
            <a:off x="5467163" y="-27235"/>
            <a:ext cx="3667814" cy="3667814"/>
          </a:xfrm>
          <a:prstGeom prst="rect">
            <a:avLst/>
          </a:prstGeom>
          <a:ln w="12700">
            <a:miter lim="400000"/>
          </a:ln>
        </p:spPr>
      </p:pic>
      <p:pic>
        <p:nvPicPr>
          <p:cNvPr id="664" name="Rio  - 170.jpg" descr="Rio  - 170.jpg"/>
          <p:cNvPicPr>
            <a:picLocks noChangeAspect="1"/>
          </p:cNvPicPr>
          <p:nvPr/>
        </p:nvPicPr>
        <p:blipFill>
          <a:blip r:embed="rId21">
            <a:extLst/>
          </a:blip>
          <a:srcRect l="19725" t="6687" r="19725" b="6687"/>
          <a:stretch>
            <a:fillRect/>
          </a:stretch>
        </p:blipFill>
        <p:spPr>
          <a:xfrm>
            <a:off x="8807801" y="-11088"/>
            <a:ext cx="3829345" cy="3652351"/>
          </a:xfrm>
          <a:prstGeom prst="rect">
            <a:avLst/>
          </a:prstGeom>
          <a:ln w="3175">
            <a:miter lim="400000"/>
          </a:ln>
        </p:spPr>
      </p:pic>
      <p:pic>
        <p:nvPicPr>
          <p:cNvPr id="665" name="34600388_10155317234827077_360360241604329472_n.jpg" descr="34600388_10155317234827077_360360241604329472_n.jpg"/>
          <p:cNvPicPr>
            <a:picLocks noChangeAspect="1"/>
          </p:cNvPicPr>
          <p:nvPr/>
        </p:nvPicPr>
        <p:blipFill>
          <a:blip r:embed="rId22">
            <a:extLst/>
          </a:blip>
          <a:srcRect l="5035" t="27271" r="5035" b="0"/>
          <a:stretch>
            <a:fillRect/>
          </a:stretch>
        </p:blipFill>
        <p:spPr>
          <a:xfrm>
            <a:off x="12586680" y="-187440"/>
            <a:ext cx="6309665" cy="3827146"/>
          </a:xfrm>
          <a:prstGeom prst="rect">
            <a:avLst/>
          </a:prstGeom>
          <a:ln w="12700">
            <a:miter lim="400000"/>
          </a:ln>
        </p:spPr>
      </p:pic>
      <p:pic>
        <p:nvPicPr>
          <p:cNvPr id="666" name="unnamed.jpg" descr="unnamed.jpg"/>
          <p:cNvPicPr>
            <a:picLocks noChangeAspect="1"/>
          </p:cNvPicPr>
          <p:nvPr/>
        </p:nvPicPr>
        <p:blipFill>
          <a:blip r:embed="rId16">
            <a:extLst/>
          </a:blip>
          <a:stretch>
            <a:fillRect/>
          </a:stretch>
        </p:blipFill>
        <p:spPr>
          <a:xfrm>
            <a:off x="9692833" y="4073850"/>
            <a:ext cx="2059357" cy="2059358"/>
          </a:xfrm>
          <a:prstGeom prst="rect">
            <a:avLst/>
          </a:prstGeom>
          <a:ln w="12700">
            <a:miter lim="400000"/>
          </a:ln>
        </p:spPr>
      </p:pic>
      <p:sp>
        <p:nvSpPr>
          <p:cNvPr id="667" name="2015 Singapur"/>
          <p:cNvSpPr txBox="1"/>
          <p:nvPr/>
        </p:nvSpPr>
        <p:spPr>
          <a:xfrm>
            <a:off x="9741068" y="5874438"/>
            <a:ext cx="1962915" cy="5511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2400"/>
            </a:lvl1pPr>
          </a:lstStyle>
          <a:p>
            <a:pPr/>
            <a:r>
              <a:t>2015 Singapur</a:t>
            </a:r>
          </a:p>
        </p:txBody>
      </p:sp>
      <p:sp>
        <p:nvSpPr>
          <p:cNvPr id="668" name="2016 Rio"/>
          <p:cNvSpPr txBox="1"/>
          <p:nvPr/>
        </p:nvSpPr>
        <p:spPr>
          <a:xfrm>
            <a:off x="13493987" y="5847576"/>
            <a:ext cx="1278603" cy="5511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2400"/>
            </a:lvl1pPr>
          </a:lstStyle>
          <a:p>
            <a:pPr/>
            <a:r>
              <a:t>2016 Rio</a:t>
            </a:r>
          </a:p>
        </p:txBody>
      </p:sp>
      <p:pic>
        <p:nvPicPr>
          <p:cNvPr id="669" name="09202942-6394-47BD-A91C-12A654ECF2FE-L0-001.png" descr="09202942-6394-47BD-A91C-12A654ECF2FE-L0-001.png"/>
          <p:cNvPicPr>
            <a:picLocks noChangeAspect="1"/>
          </p:cNvPicPr>
          <p:nvPr/>
        </p:nvPicPr>
        <p:blipFill>
          <a:blip r:embed="rId23">
            <a:extLst/>
          </a:blip>
          <a:stretch>
            <a:fillRect/>
          </a:stretch>
        </p:blipFill>
        <p:spPr>
          <a:xfrm>
            <a:off x="5967030" y="10695886"/>
            <a:ext cx="2478734" cy="2478735"/>
          </a:xfrm>
          <a:prstGeom prst="rect">
            <a:avLst/>
          </a:prstGeom>
          <a:ln w="12700">
            <a:miter lim="400000"/>
          </a:ln>
        </p:spPr>
      </p:pic>
      <p:pic>
        <p:nvPicPr>
          <p:cNvPr id="670" name="image.png" descr="image.png"/>
          <p:cNvPicPr>
            <a:picLocks noChangeAspect="1"/>
          </p:cNvPicPr>
          <p:nvPr/>
        </p:nvPicPr>
        <p:blipFill>
          <a:blip r:embed="rId24">
            <a:extLst/>
          </a:blip>
          <a:stretch>
            <a:fillRect/>
          </a:stretch>
        </p:blipFill>
        <p:spPr>
          <a:xfrm>
            <a:off x="5811554" y="6711538"/>
            <a:ext cx="1660572" cy="2277356"/>
          </a:xfrm>
          <a:prstGeom prst="rect">
            <a:avLst/>
          </a:prstGeom>
          <a:ln w="12700">
            <a:miter lim="400000"/>
          </a:ln>
        </p:spPr>
      </p:pic>
      <p:pic>
        <p:nvPicPr>
          <p:cNvPr id="671" name="0E22D38B-DBB0-46D3-ABF2-8CAB4372B8AC-L0-001.jpeg" descr="0E22D38B-DBB0-46D3-ABF2-8CAB4372B8AC-L0-001.jpeg"/>
          <p:cNvPicPr>
            <a:picLocks noChangeAspect="1"/>
          </p:cNvPicPr>
          <p:nvPr/>
        </p:nvPicPr>
        <p:blipFill>
          <a:blip r:embed="rId25">
            <a:extLst/>
          </a:blip>
          <a:stretch>
            <a:fillRect/>
          </a:stretch>
        </p:blipFill>
        <p:spPr>
          <a:xfrm>
            <a:off x="9155907" y="10594364"/>
            <a:ext cx="2596311" cy="2587374"/>
          </a:xfrm>
          <a:prstGeom prst="rect">
            <a:avLst/>
          </a:prstGeom>
          <a:ln w="12700">
            <a:miter lim="400000"/>
          </a:ln>
        </p:spPr>
      </p:pic>
      <p:pic>
        <p:nvPicPr>
          <p:cNvPr id="672" name="C6209B63-9B75-40F4-BF7B-F3A11C0E5FDF-L0-001.jpeg" descr="C6209B63-9B75-40F4-BF7B-F3A11C0E5FDF-L0-001.jpeg"/>
          <p:cNvPicPr>
            <a:picLocks noChangeAspect="1"/>
          </p:cNvPicPr>
          <p:nvPr/>
        </p:nvPicPr>
        <p:blipFill>
          <a:blip r:embed="rId26">
            <a:extLst/>
          </a:blip>
          <a:srcRect l="0" t="7455" r="1904" b="7455"/>
          <a:stretch>
            <a:fillRect/>
          </a:stretch>
        </p:blipFill>
        <p:spPr>
          <a:xfrm>
            <a:off x="-136955" y="-27235"/>
            <a:ext cx="5638449" cy="366810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6" name="DSC02523.jpg" descr="DSC02523.jpg"/>
          <p:cNvPicPr>
            <a:picLocks noChangeAspect="1"/>
          </p:cNvPicPr>
          <p:nvPr/>
        </p:nvPicPr>
        <p:blipFill>
          <a:blip r:embed="rId3">
            <a:extLst/>
          </a:blip>
          <a:srcRect l="0" t="1635" r="0" b="14040"/>
          <a:stretch>
            <a:fillRect/>
          </a:stretch>
        </p:blipFill>
        <p:spPr>
          <a:xfrm>
            <a:off x="-46263" y="0"/>
            <a:ext cx="24476526" cy="13716001"/>
          </a:xfrm>
          <a:prstGeom prst="rect">
            <a:avLst/>
          </a:prstGeom>
          <a:ln w="12700">
            <a:miter lim="400000"/>
          </a:ln>
        </p:spPr>
      </p:pic>
      <p:pic>
        <p:nvPicPr>
          <p:cNvPr id="677"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681" name="download.png" descr="download.png"/>
          <p:cNvPicPr>
            <a:picLocks noChangeAspect="1"/>
          </p:cNvPicPr>
          <p:nvPr/>
        </p:nvPicPr>
        <p:blipFill>
          <a:blip r:embed="rId3">
            <a:extLst/>
          </a:blip>
          <a:stretch>
            <a:fillRect/>
          </a:stretch>
        </p:blipFill>
        <p:spPr>
          <a:xfrm>
            <a:off x="12403206" y="10163134"/>
            <a:ext cx="5101825" cy="1454818"/>
          </a:xfrm>
          <a:prstGeom prst="rect">
            <a:avLst/>
          </a:prstGeom>
          <a:ln w="12700">
            <a:miter lim="400000"/>
          </a:ln>
        </p:spPr>
      </p:pic>
      <p:pic>
        <p:nvPicPr>
          <p:cNvPr id="682" name="download.png" descr="download.png"/>
          <p:cNvPicPr>
            <a:picLocks noChangeAspect="1"/>
          </p:cNvPicPr>
          <p:nvPr/>
        </p:nvPicPr>
        <p:blipFill>
          <a:blip r:embed="rId4">
            <a:extLst/>
          </a:blip>
          <a:stretch>
            <a:fillRect/>
          </a:stretch>
        </p:blipFill>
        <p:spPr>
          <a:xfrm>
            <a:off x="18094616" y="9614043"/>
            <a:ext cx="5758436" cy="2553002"/>
          </a:xfrm>
          <a:prstGeom prst="rect">
            <a:avLst/>
          </a:prstGeom>
          <a:ln w="12700">
            <a:miter lim="400000"/>
          </a:ln>
        </p:spPr>
      </p:pic>
      <p:pic>
        <p:nvPicPr>
          <p:cNvPr id="683" name="download.png" descr="download.png"/>
          <p:cNvPicPr>
            <a:picLocks noChangeAspect="1"/>
          </p:cNvPicPr>
          <p:nvPr/>
        </p:nvPicPr>
        <p:blipFill>
          <a:blip r:embed="rId5">
            <a:extLst/>
          </a:blip>
          <a:srcRect l="4771" t="4891" r="0" b="5823"/>
          <a:stretch>
            <a:fillRect/>
          </a:stretch>
        </p:blipFill>
        <p:spPr>
          <a:xfrm>
            <a:off x="996824" y="9216524"/>
            <a:ext cx="4769418" cy="3348185"/>
          </a:xfrm>
          <a:prstGeom prst="rect">
            <a:avLst/>
          </a:prstGeom>
          <a:ln w="12700">
            <a:miter lim="400000"/>
          </a:ln>
        </p:spPr>
      </p:pic>
      <p:pic>
        <p:nvPicPr>
          <p:cNvPr id="684" name="image.png" descr="image.png"/>
          <p:cNvPicPr>
            <a:picLocks noChangeAspect="1"/>
          </p:cNvPicPr>
          <p:nvPr/>
        </p:nvPicPr>
        <p:blipFill>
          <a:blip r:embed="rId6">
            <a:extLst/>
          </a:blip>
          <a:stretch>
            <a:fillRect/>
          </a:stretch>
        </p:blipFill>
        <p:spPr>
          <a:xfrm>
            <a:off x="1359162" y="1521200"/>
            <a:ext cx="3282164" cy="2632752"/>
          </a:xfrm>
          <a:prstGeom prst="rect">
            <a:avLst/>
          </a:prstGeom>
          <a:ln w="12700">
            <a:miter lim="400000"/>
          </a:ln>
        </p:spPr>
      </p:pic>
      <p:pic>
        <p:nvPicPr>
          <p:cNvPr id="685" name="image.png" descr="image.png"/>
          <p:cNvPicPr>
            <a:picLocks noChangeAspect="1"/>
          </p:cNvPicPr>
          <p:nvPr/>
        </p:nvPicPr>
        <p:blipFill>
          <a:blip r:embed="rId7">
            <a:extLst/>
          </a:blip>
          <a:srcRect l="0" t="14034" r="0" b="14034"/>
          <a:stretch>
            <a:fillRect/>
          </a:stretch>
        </p:blipFill>
        <p:spPr>
          <a:xfrm>
            <a:off x="5766071" y="5369198"/>
            <a:ext cx="5984425" cy="2420077"/>
          </a:xfrm>
          <a:prstGeom prst="rect">
            <a:avLst/>
          </a:prstGeom>
          <a:ln w="12700">
            <a:miter lim="400000"/>
          </a:ln>
        </p:spPr>
      </p:pic>
      <p:pic>
        <p:nvPicPr>
          <p:cNvPr id="686" name="placeM-Logo 2019.png" descr="placeM-Logo 2019.png"/>
          <p:cNvPicPr>
            <a:picLocks noChangeAspect="1"/>
          </p:cNvPicPr>
          <p:nvPr/>
        </p:nvPicPr>
        <p:blipFill>
          <a:blip r:embed="rId8">
            <a:extLst/>
          </a:blip>
          <a:srcRect l="0" t="25265" r="0" b="31320"/>
          <a:stretch>
            <a:fillRect/>
          </a:stretch>
        </p:blipFill>
        <p:spPr>
          <a:xfrm>
            <a:off x="16613187" y="1644768"/>
            <a:ext cx="7770823" cy="2385686"/>
          </a:xfrm>
          <a:prstGeom prst="rect">
            <a:avLst/>
          </a:prstGeom>
          <a:ln w="12700">
            <a:miter lim="400000"/>
          </a:ln>
        </p:spPr>
      </p:pic>
      <p:pic>
        <p:nvPicPr>
          <p:cNvPr id="687" name="27450BEF-0BE8-4152-BE62-BF7706F3E3CB-L0-001.png" descr="27450BEF-0BE8-4152-BE62-BF7706F3E3CB-L0-001.png"/>
          <p:cNvPicPr>
            <a:picLocks noChangeAspect="1"/>
          </p:cNvPicPr>
          <p:nvPr/>
        </p:nvPicPr>
        <p:blipFill>
          <a:blip r:embed="rId9">
            <a:extLst/>
          </a:blip>
          <a:stretch>
            <a:fillRect/>
          </a:stretch>
        </p:blipFill>
        <p:spPr>
          <a:xfrm>
            <a:off x="18469632" y="4772552"/>
            <a:ext cx="5008405" cy="4006725"/>
          </a:xfrm>
          <a:prstGeom prst="rect">
            <a:avLst/>
          </a:prstGeom>
          <a:ln w="12700">
            <a:miter lim="400000"/>
          </a:ln>
        </p:spPr>
      </p:pic>
      <p:pic>
        <p:nvPicPr>
          <p:cNvPr id="688" name="D9928EBC-A3B1-4FD8-ACA4-F1E8F88ED7D6-L0-001.jpeg" descr="D9928EBC-A3B1-4FD8-ACA4-F1E8F88ED7D6-L0-001.jpeg"/>
          <p:cNvPicPr>
            <a:picLocks noChangeAspect="1"/>
          </p:cNvPicPr>
          <p:nvPr/>
        </p:nvPicPr>
        <p:blipFill>
          <a:blip r:embed="rId10">
            <a:extLst/>
          </a:blip>
          <a:stretch>
            <a:fillRect/>
          </a:stretch>
        </p:blipFill>
        <p:spPr>
          <a:xfrm>
            <a:off x="6307915" y="1385344"/>
            <a:ext cx="4900790" cy="2308637"/>
          </a:xfrm>
          <a:prstGeom prst="rect">
            <a:avLst/>
          </a:prstGeom>
          <a:ln w="12700">
            <a:miter lim="400000"/>
          </a:ln>
        </p:spPr>
      </p:pic>
      <p:pic>
        <p:nvPicPr>
          <p:cNvPr id="689" name="E286F70E-3974-4AB8-87AC-4CAEAA891765-L0-001.jpeg" descr="E286F70E-3974-4AB8-87AC-4CAEAA891765-L0-001.jpeg"/>
          <p:cNvPicPr>
            <a:picLocks noChangeAspect="1"/>
          </p:cNvPicPr>
          <p:nvPr/>
        </p:nvPicPr>
        <p:blipFill>
          <a:blip r:embed="rId11">
            <a:extLst/>
          </a:blip>
          <a:stretch>
            <a:fillRect/>
          </a:stretch>
        </p:blipFill>
        <p:spPr>
          <a:xfrm>
            <a:off x="940955" y="5019427"/>
            <a:ext cx="4825117" cy="3119688"/>
          </a:xfrm>
          <a:prstGeom prst="rect">
            <a:avLst/>
          </a:prstGeom>
          <a:ln w="12700">
            <a:miter lim="400000"/>
          </a:ln>
        </p:spPr>
      </p:pic>
      <p:pic>
        <p:nvPicPr>
          <p:cNvPr id="690" name="9E33EDE9-A0E2-4862-8120-7973ABCFCA03-L0-001.png" descr="9E33EDE9-A0E2-4862-8120-7973ABCFCA03-L0-001.png"/>
          <p:cNvPicPr>
            <a:picLocks noChangeAspect="1"/>
          </p:cNvPicPr>
          <p:nvPr/>
        </p:nvPicPr>
        <p:blipFill>
          <a:blip r:embed="rId12">
            <a:extLst/>
          </a:blip>
          <a:stretch>
            <a:fillRect/>
          </a:stretch>
        </p:blipFill>
        <p:spPr>
          <a:xfrm>
            <a:off x="12875294" y="1363373"/>
            <a:ext cx="3023684" cy="2948406"/>
          </a:xfrm>
          <a:prstGeom prst="rect">
            <a:avLst/>
          </a:prstGeom>
          <a:ln w="12700">
            <a:miter lim="400000"/>
          </a:ln>
        </p:spPr>
      </p:pic>
      <p:grpSp>
        <p:nvGrpSpPr>
          <p:cNvPr id="693" name="Podcast-Cover 2020.png"/>
          <p:cNvGrpSpPr/>
          <p:nvPr/>
        </p:nvGrpSpPr>
        <p:grpSpPr>
          <a:xfrm>
            <a:off x="13447093" y="5205390"/>
            <a:ext cx="3014050" cy="3141049"/>
            <a:chOff x="0" y="0"/>
            <a:chExt cx="3014048" cy="3141048"/>
          </a:xfrm>
        </p:grpSpPr>
        <p:pic>
          <p:nvPicPr>
            <p:cNvPr id="692" name="Podcast-Cover 2020.png" descr="Podcast-Cover 2020.png"/>
            <p:cNvPicPr>
              <a:picLocks noChangeAspect="1"/>
            </p:cNvPicPr>
            <p:nvPr/>
          </p:nvPicPr>
          <p:blipFill>
            <a:blip r:embed="rId13">
              <a:extLst/>
            </a:blip>
            <a:stretch>
              <a:fillRect/>
            </a:stretch>
          </p:blipFill>
          <p:spPr>
            <a:xfrm>
              <a:off x="215900" y="139700"/>
              <a:ext cx="2582249" cy="2582249"/>
            </a:xfrm>
            <a:prstGeom prst="rect">
              <a:avLst/>
            </a:prstGeom>
            <a:ln>
              <a:noFill/>
            </a:ln>
            <a:effectLst/>
          </p:spPr>
        </p:pic>
        <p:pic>
          <p:nvPicPr>
            <p:cNvPr id="691" name="Podcast-Cover 2020.png" descr="Podcast-Cover 2020.png"/>
            <p:cNvPicPr>
              <a:picLocks noChangeAspect="0"/>
            </p:cNvPicPr>
            <p:nvPr/>
          </p:nvPicPr>
          <p:blipFill>
            <a:blip r:embed="rId14">
              <a:extLst/>
            </a:blip>
            <a:stretch>
              <a:fillRect/>
            </a:stretch>
          </p:blipFill>
          <p:spPr>
            <a:xfrm>
              <a:off x="0" y="0"/>
              <a:ext cx="3014049" cy="3141049"/>
            </a:xfrm>
            <a:prstGeom prst="rect">
              <a:avLst/>
            </a:prstGeom>
            <a:effectLst/>
          </p:spPr>
        </p:pic>
      </p:grpSp>
      <p:pic>
        <p:nvPicPr>
          <p:cNvPr id="694" name="6F3F9482-1F2B-47B8-9C5E-0106B599F2BA-L0-001.jpeg" descr="6F3F9482-1F2B-47B8-9C5E-0106B599F2BA-L0-001.jpeg"/>
          <p:cNvPicPr>
            <a:picLocks noChangeAspect="1"/>
          </p:cNvPicPr>
          <p:nvPr/>
        </p:nvPicPr>
        <p:blipFill>
          <a:blip r:embed="rId15">
            <a:extLst/>
          </a:blip>
          <a:stretch>
            <a:fillRect/>
          </a:stretch>
        </p:blipFill>
        <p:spPr>
          <a:xfrm>
            <a:off x="6763704" y="9676496"/>
            <a:ext cx="4445001" cy="23114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698" name="IMG_6226.PNG" descr="IMG_6226.PNG"/>
          <p:cNvPicPr>
            <a:picLocks noChangeAspect="1"/>
          </p:cNvPicPr>
          <p:nvPr/>
        </p:nvPicPr>
        <p:blipFill>
          <a:blip r:embed="rId3">
            <a:extLst/>
          </a:blip>
          <a:srcRect l="19085" t="18743" r="8940" b="23175"/>
          <a:stretch>
            <a:fillRect/>
          </a:stretch>
        </p:blipFill>
        <p:spPr>
          <a:xfrm>
            <a:off x="-13296" y="-21630"/>
            <a:ext cx="24410559" cy="13759403"/>
          </a:xfrm>
          <a:prstGeom prst="rect">
            <a:avLst/>
          </a:prstGeom>
          <a:ln w="12700">
            <a:miter lim="400000"/>
          </a:ln>
        </p:spPr>
      </p:pic>
      <p:pic>
        <p:nvPicPr>
          <p:cNvPr id="699" name="Logo Politik zum Anfassen eV 2014.png" descr="Logo Politik zum Anfassen eV 2014.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03" name="LUST AUF"/>
          <p:cNvSpPr txBox="1"/>
          <p:nvPr/>
        </p:nvSpPr>
        <p:spPr>
          <a:xfrm>
            <a:off x="8398198" y="4716601"/>
            <a:ext cx="9809989" cy="2670049"/>
          </a:xfrm>
          <a:prstGeom prst="rect">
            <a:avLst/>
          </a:prstGeom>
          <a:ln w="254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defTabSz="650207">
              <a:defRPr sz="20000">
                <a:uFill>
                  <a:solidFill>
                    <a:srgbClr val="808080"/>
                  </a:solidFill>
                </a:uFill>
                <a:latin typeface="PhosphateSolid"/>
                <a:ea typeface="PhosphateSolid"/>
                <a:cs typeface="PhosphateSolid"/>
                <a:sym typeface="PhosphateSolid"/>
              </a:defRPr>
            </a:lvl1pPr>
          </a:lstStyle>
          <a:p>
            <a:pPr>
              <a:defRPr>
                <a:uFill>
                  <a:solidFill>
                    <a:srgbClr val="FFFFFF"/>
                  </a:solidFill>
                </a:uFill>
              </a:defRPr>
            </a:pPr>
            <a:r>
              <a:rPr>
                <a:uFill>
                  <a:solidFill>
                    <a:srgbClr val="808080"/>
                  </a:solidFill>
                </a:uFill>
              </a:rPr>
              <a:t>LUST AUF</a:t>
            </a:r>
          </a:p>
        </p:txBody>
      </p:sp>
      <p:sp>
        <p:nvSpPr>
          <p:cNvPr id="704" name="Demokratie"/>
          <p:cNvSpPr txBox="1"/>
          <p:nvPr/>
        </p:nvSpPr>
        <p:spPr>
          <a:xfrm>
            <a:off x="4947229" y="3009241"/>
            <a:ext cx="14122671" cy="9298854"/>
          </a:xfrm>
          <a:prstGeom prst="rect">
            <a:avLst/>
          </a:prstGeom>
          <a:ln w="254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defTabSz="650207">
              <a:defRPr sz="80000">
                <a:uFill>
                  <a:solidFill>
                    <a:srgbClr val="808080"/>
                  </a:solidFill>
                </a:uFill>
                <a:latin typeface="Jellyka - Estrya's Handwriting"/>
                <a:ea typeface="Jellyka - Estrya's Handwriting"/>
                <a:cs typeface="Jellyka - Estrya's Handwriting"/>
                <a:sym typeface="Jellyka - Estrya's Handwriting"/>
              </a:defRPr>
            </a:lvl1pPr>
          </a:lstStyle>
          <a:p>
            <a:pPr>
              <a:defRPr>
                <a:uFill>
                  <a:solidFill>
                    <a:srgbClr val="FFFFFF"/>
                  </a:solidFill>
                </a:uFill>
              </a:defRPr>
            </a:pPr>
            <a:r>
              <a:rPr>
                <a:uFill>
                  <a:solidFill>
                    <a:srgbClr val="808080"/>
                  </a:solidFill>
                </a:uFill>
              </a:rPr>
              <a:t>Demokratie</a:t>
            </a:r>
          </a:p>
        </p:txBody>
      </p:sp>
      <p:pic>
        <p:nvPicPr>
          <p:cNvPr id="705" name="PzA Wirkung 2019.001.jpeg" descr="PzA Wirkung 2019.001.jpeg"/>
          <p:cNvPicPr>
            <a:picLocks noChangeAspect="1"/>
          </p:cNvPicPr>
          <p:nvPr/>
        </p:nvPicPr>
        <p:blipFill>
          <a:blip r:embed="rId3">
            <a:extLst/>
          </a:blip>
          <a:stretch>
            <a:fillRect/>
          </a:stretch>
        </p:blipFill>
        <p:spPr>
          <a:xfrm>
            <a:off x="0" y="0"/>
            <a:ext cx="24384001" cy="13716001"/>
          </a:xfrm>
          <a:prstGeom prst="rect">
            <a:avLst/>
          </a:prstGeom>
          <a:ln w="12700">
            <a:miter lim="400000"/>
          </a:ln>
        </p:spPr>
      </p:pic>
      <p:pic>
        <p:nvPicPr>
          <p:cNvPr id="706" name="Logo Politik zum Anfassen eV 2014.png" descr="Logo Politik zum Anfassen eV 2014.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710" name="Bildschirmfoto 2017-11-13 um 23.12.31.png" descr="Bildschirmfoto 2017-11-13 um 23.12.31.png"/>
          <p:cNvPicPr>
            <a:picLocks noChangeAspect="1"/>
          </p:cNvPicPr>
          <p:nvPr/>
        </p:nvPicPr>
        <p:blipFill>
          <a:blip r:embed="rId3">
            <a:extLst/>
          </a:blip>
          <a:srcRect l="0" t="11039" r="0" b="4015"/>
          <a:stretch>
            <a:fillRect/>
          </a:stretch>
        </p:blipFill>
        <p:spPr>
          <a:xfrm>
            <a:off x="0" y="-1"/>
            <a:ext cx="12191693" cy="6857828"/>
          </a:xfrm>
          <a:prstGeom prst="rect">
            <a:avLst/>
          </a:prstGeom>
          <a:ln w="12700">
            <a:miter lim="400000"/>
          </a:ln>
        </p:spPr>
      </p:pic>
      <p:pic>
        <p:nvPicPr>
          <p:cNvPr id="711"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pic>
        <p:nvPicPr>
          <p:cNvPr id="712" name="DSC09241klein.jpg" descr="DSC09241klein.jpg"/>
          <p:cNvPicPr>
            <a:picLocks noChangeAspect="1"/>
          </p:cNvPicPr>
          <p:nvPr/>
        </p:nvPicPr>
        <p:blipFill>
          <a:blip r:embed="rId5">
            <a:extLst/>
          </a:blip>
          <a:srcRect l="0" t="12898" r="0" b="2726"/>
          <a:stretch>
            <a:fillRect/>
          </a:stretch>
        </p:blipFill>
        <p:spPr>
          <a:xfrm>
            <a:off x="12191923" y="0"/>
            <a:ext cx="12192077" cy="6858044"/>
          </a:xfrm>
          <a:prstGeom prst="rect">
            <a:avLst/>
          </a:prstGeom>
          <a:ln w="12700">
            <a:miter lim="400000"/>
          </a:ln>
        </p:spPr>
      </p:pic>
      <p:pic>
        <p:nvPicPr>
          <p:cNvPr id="713" name="7E2CA83C-DBF7-418F-94B3-FB5E72AFE5EB-L0-001.jpeg" descr="7E2CA83C-DBF7-418F-94B3-FB5E72AFE5EB-L0-001.jpeg"/>
          <p:cNvPicPr>
            <a:picLocks noChangeAspect="1"/>
          </p:cNvPicPr>
          <p:nvPr/>
        </p:nvPicPr>
        <p:blipFill>
          <a:blip r:embed="rId6">
            <a:extLst/>
          </a:blip>
          <a:srcRect l="0" t="5072" r="0" b="19927"/>
          <a:stretch>
            <a:fillRect/>
          </a:stretch>
        </p:blipFill>
        <p:spPr>
          <a:xfrm>
            <a:off x="0" y="6858000"/>
            <a:ext cx="12191997" cy="6857999"/>
          </a:xfrm>
          <a:prstGeom prst="rect">
            <a:avLst/>
          </a:prstGeom>
          <a:ln w="12700">
            <a:miter lim="400000"/>
          </a:ln>
        </p:spPr>
      </p:pic>
      <p:pic>
        <p:nvPicPr>
          <p:cNvPr id="714" name="IMG_2073.JPG" descr="IMG_2073.JPG"/>
          <p:cNvPicPr>
            <a:picLocks noChangeAspect="1"/>
          </p:cNvPicPr>
          <p:nvPr/>
        </p:nvPicPr>
        <p:blipFill>
          <a:blip r:embed="rId7">
            <a:extLst/>
          </a:blip>
          <a:srcRect l="0" t="12500" r="0" b="12500"/>
          <a:stretch>
            <a:fillRect/>
          </a:stretch>
        </p:blipFill>
        <p:spPr>
          <a:xfrm>
            <a:off x="12191833" y="6857906"/>
            <a:ext cx="12192167" cy="6858094"/>
          </a:xfrm>
          <a:prstGeom prst="rect">
            <a:avLst/>
          </a:prstGeom>
          <a:ln w="12700">
            <a:miter lim="400000"/>
          </a:ln>
        </p:spPr>
      </p:pic>
      <p:sp>
        <p:nvSpPr>
          <p:cNvPr id="715" name="Linie"/>
          <p:cNvSpPr/>
          <p:nvPr/>
        </p:nvSpPr>
        <p:spPr>
          <a:xfrm flipV="1">
            <a:off x="12217400" y="-1"/>
            <a:ext cx="1" cy="13716002"/>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sp>
        <p:nvSpPr>
          <p:cNvPr id="716" name="Linie"/>
          <p:cNvSpPr/>
          <p:nvPr/>
        </p:nvSpPr>
        <p:spPr>
          <a:xfrm flipH="1" flipV="1">
            <a:off x="500" y="6781801"/>
            <a:ext cx="24382998" cy="1"/>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pic>
        <p:nvPicPr>
          <p:cNvPr id="717" name="image.png" descr="image.png"/>
          <p:cNvPicPr>
            <a:picLocks noChangeAspect="1"/>
          </p:cNvPicPr>
          <p:nvPr/>
        </p:nvPicPr>
        <p:blipFill>
          <a:blip r:embed="rId8">
            <a:extLst/>
          </a:blip>
          <a:srcRect l="0" t="0" r="0" b="13598"/>
          <a:stretch>
            <a:fillRect/>
          </a:stretch>
        </p:blipFill>
        <p:spPr>
          <a:xfrm>
            <a:off x="8870355" y="4490245"/>
            <a:ext cx="6846645" cy="4430630"/>
          </a:xfrm>
          <a:prstGeom prst="rect">
            <a:avLst/>
          </a:prstGeom>
          <a:ln w="127000">
            <a:solidFill>
              <a:srgbClr val="FFFFFF"/>
            </a:solidFill>
            <a:miter lim="400000"/>
          </a:ln>
          <a:effectLst>
            <a:outerShdw sx="100000" sy="100000" kx="0" ky="0" algn="b" rotWithShape="0" blurRad="101600" dist="25400" dir="5400000">
              <a:srgbClr val="000000">
                <a:alpha val="75000"/>
              </a:srgbClr>
            </a:outerShdw>
          </a:effectLst>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1" name="29643090000_190dd308fd_k.jpg" descr="29643090000_190dd308fd_k.jpg"/>
          <p:cNvPicPr>
            <a:picLocks noChangeAspect="1"/>
          </p:cNvPicPr>
          <p:nvPr/>
        </p:nvPicPr>
        <p:blipFill>
          <a:blip r:embed="rId3">
            <a:extLst/>
          </a:blip>
          <a:srcRect l="0" t="7802" r="5940" b="7802"/>
          <a:stretch>
            <a:fillRect/>
          </a:stretch>
        </p:blipFill>
        <p:spPr>
          <a:xfrm>
            <a:off x="185" y="175"/>
            <a:ext cx="14788890" cy="8844022"/>
          </a:xfrm>
          <a:prstGeom prst="rect">
            <a:avLst/>
          </a:prstGeom>
          <a:ln w="3175">
            <a:miter lim="400000"/>
          </a:ln>
        </p:spPr>
      </p:pic>
      <p:pic>
        <p:nvPicPr>
          <p:cNvPr id="722" name="DSC02366.jpg" descr="DSC02366.jpg"/>
          <p:cNvPicPr>
            <a:picLocks noChangeAspect="1"/>
          </p:cNvPicPr>
          <p:nvPr/>
        </p:nvPicPr>
        <p:blipFill>
          <a:blip r:embed="rId4">
            <a:extLst/>
          </a:blip>
          <a:srcRect l="0" t="15501" r="0" b="0"/>
          <a:stretch>
            <a:fillRect/>
          </a:stretch>
        </p:blipFill>
        <p:spPr>
          <a:xfrm>
            <a:off x="12089829" y="6800528"/>
            <a:ext cx="12294173" cy="6915472"/>
          </a:xfrm>
          <a:prstGeom prst="rect">
            <a:avLst/>
          </a:prstGeom>
          <a:ln w="3175">
            <a:miter lim="400000"/>
          </a:ln>
        </p:spPr>
      </p:pic>
      <p:pic>
        <p:nvPicPr>
          <p:cNvPr id="723" name="DSC07864.jpg" descr="DSC07864.jpg"/>
          <p:cNvPicPr>
            <a:picLocks noChangeAspect="1"/>
          </p:cNvPicPr>
          <p:nvPr/>
        </p:nvPicPr>
        <p:blipFill>
          <a:blip r:embed="rId5">
            <a:extLst/>
          </a:blip>
          <a:srcRect l="0" t="0" r="0" b="15625"/>
          <a:stretch>
            <a:fillRect/>
          </a:stretch>
        </p:blipFill>
        <p:spPr>
          <a:xfrm>
            <a:off x="-78128" y="6878481"/>
            <a:ext cx="12294287" cy="6915463"/>
          </a:xfrm>
          <a:prstGeom prst="rect">
            <a:avLst/>
          </a:prstGeom>
          <a:ln w="12700">
            <a:miter lim="400000"/>
          </a:ln>
        </p:spPr>
      </p:pic>
      <p:pic>
        <p:nvPicPr>
          <p:cNvPr id="724" name="IMGP7492.JPG" descr="IMGP7492.JPG"/>
          <p:cNvPicPr>
            <a:picLocks noChangeAspect="1"/>
          </p:cNvPicPr>
          <p:nvPr/>
        </p:nvPicPr>
        <p:blipFill>
          <a:blip r:embed="rId6">
            <a:extLst/>
          </a:blip>
          <a:srcRect l="0" t="20838" r="132" b="42745"/>
          <a:stretch>
            <a:fillRect/>
          </a:stretch>
        </p:blipFill>
        <p:spPr>
          <a:xfrm>
            <a:off x="12258625" y="-90568"/>
            <a:ext cx="12132191" cy="6861786"/>
          </a:xfrm>
          <a:prstGeom prst="rect">
            <a:avLst/>
          </a:prstGeom>
          <a:ln w="12700">
            <a:miter lim="400000"/>
          </a:ln>
        </p:spPr>
      </p:pic>
      <p:sp>
        <p:nvSpPr>
          <p:cNvPr id="725" name="Linie"/>
          <p:cNvSpPr/>
          <p:nvPr/>
        </p:nvSpPr>
        <p:spPr>
          <a:xfrm flipV="1">
            <a:off x="12192000" y="-1"/>
            <a:ext cx="1" cy="13716002"/>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sp>
        <p:nvSpPr>
          <p:cNvPr id="726" name="Linie"/>
          <p:cNvSpPr/>
          <p:nvPr/>
        </p:nvSpPr>
        <p:spPr>
          <a:xfrm flipH="1" flipV="1">
            <a:off x="500" y="6781801"/>
            <a:ext cx="24382998" cy="1"/>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pic>
        <p:nvPicPr>
          <p:cNvPr id="727" name="image.png" descr="image.png"/>
          <p:cNvPicPr>
            <a:picLocks noChangeAspect="1"/>
          </p:cNvPicPr>
          <p:nvPr/>
        </p:nvPicPr>
        <p:blipFill>
          <a:blip r:embed="rId7">
            <a:extLst/>
          </a:blip>
          <a:stretch>
            <a:fillRect/>
          </a:stretch>
        </p:blipFill>
        <p:spPr>
          <a:xfrm>
            <a:off x="8024889" y="3879097"/>
            <a:ext cx="7235726" cy="5805408"/>
          </a:xfrm>
          <a:prstGeom prst="rect">
            <a:avLst/>
          </a:prstGeom>
          <a:ln w="12700">
            <a:miter lim="400000"/>
          </a:ln>
          <a:effectLst>
            <a:outerShdw sx="100000" sy="100000" kx="0" ky="0" algn="b" rotWithShape="0" blurRad="76200" dist="38100" dir="5400000">
              <a:srgbClr val="000000">
                <a:alpha val="35000"/>
              </a:srgbClr>
            </a:outerShdw>
          </a:effectLst>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1" name="IMG_0784.jpg" descr="IMG_0784.jpg"/>
          <p:cNvPicPr>
            <a:picLocks noChangeAspect="1"/>
          </p:cNvPicPr>
          <p:nvPr/>
        </p:nvPicPr>
        <p:blipFill>
          <a:blip r:embed="rId3">
            <a:extLst/>
          </a:blip>
          <a:srcRect l="0" t="0" r="0" b="22798"/>
          <a:stretch>
            <a:fillRect/>
          </a:stretch>
        </p:blipFill>
        <p:spPr>
          <a:xfrm>
            <a:off x="-50403" y="1166415"/>
            <a:ext cx="12191604" cy="12549445"/>
          </a:xfrm>
          <a:prstGeom prst="rect">
            <a:avLst/>
          </a:prstGeom>
          <a:ln w="12700">
            <a:miter lim="400000"/>
          </a:ln>
        </p:spPr>
      </p:pic>
      <p:pic>
        <p:nvPicPr>
          <p:cNvPr id="732" name="image21.png" descr="image21.png"/>
          <p:cNvPicPr>
            <a:picLocks noChangeAspect="1"/>
          </p:cNvPicPr>
          <p:nvPr/>
        </p:nvPicPr>
        <p:blipFill>
          <a:blip r:embed="rId4">
            <a:extLst/>
          </a:blip>
          <a:srcRect l="0" t="1972" r="0" b="13607"/>
          <a:stretch>
            <a:fillRect/>
          </a:stretch>
        </p:blipFill>
        <p:spPr>
          <a:xfrm>
            <a:off x="3" y="-1"/>
            <a:ext cx="12191739" cy="6857855"/>
          </a:xfrm>
          <a:prstGeom prst="rect">
            <a:avLst/>
          </a:prstGeom>
          <a:ln w="12700">
            <a:miter lim="400000"/>
          </a:ln>
        </p:spPr>
      </p:pic>
      <p:pic>
        <p:nvPicPr>
          <p:cNvPr id="733" name="8E36DB62-4AE8-47BB-844E-A401449A7F34-L0-001.png" descr="8E36DB62-4AE8-47BB-844E-A401449A7F34-L0-001.png"/>
          <p:cNvPicPr>
            <a:picLocks noChangeAspect="1"/>
          </p:cNvPicPr>
          <p:nvPr/>
        </p:nvPicPr>
        <p:blipFill>
          <a:blip r:embed="rId5">
            <a:extLst/>
          </a:blip>
          <a:stretch>
            <a:fillRect/>
          </a:stretch>
        </p:blipFill>
        <p:spPr>
          <a:xfrm>
            <a:off x="22645540" y="12083811"/>
            <a:ext cx="944334" cy="905555"/>
          </a:xfrm>
          <a:prstGeom prst="rect">
            <a:avLst/>
          </a:prstGeom>
          <a:ln w="12700">
            <a:miter lim="400000"/>
          </a:ln>
        </p:spPr>
      </p:pic>
      <p:pic>
        <p:nvPicPr>
          <p:cNvPr id="734" name="42D1D53D-9FD2-4EE3-B692-79D5F769D6EE-L0-001.jpeg" descr="42D1D53D-9FD2-4EE3-B692-79D5F769D6EE-L0-001.jpeg"/>
          <p:cNvPicPr>
            <a:picLocks noChangeAspect="1"/>
          </p:cNvPicPr>
          <p:nvPr/>
        </p:nvPicPr>
        <p:blipFill>
          <a:blip r:embed="rId6">
            <a:extLst/>
          </a:blip>
          <a:srcRect l="4343" t="9725" r="0" b="18598"/>
          <a:stretch>
            <a:fillRect/>
          </a:stretch>
        </p:blipFill>
        <p:spPr>
          <a:xfrm>
            <a:off x="12192000" y="14287"/>
            <a:ext cx="12192195" cy="13701746"/>
          </a:xfrm>
          <a:prstGeom prst="rect">
            <a:avLst/>
          </a:prstGeom>
          <a:ln w="3175">
            <a:miter lim="400000"/>
          </a:ln>
        </p:spPr>
      </p:pic>
      <p:sp>
        <p:nvSpPr>
          <p:cNvPr id="735" name="Linie"/>
          <p:cNvSpPr/>
          <p:nvPr/>
        </p:nvSpPr>
        <p:spPr>
          <a:xfrm flipV="1">
            <a:off x="12217400" y="-1"/>
            <a:ext cx="1" cy="13716002"/>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sp>
        <p:nvSpPr>
          <p:cNvPr id="736" name="Linie"/>
          <p:cNvSpPr/>
          <p:nvPr/>
        </p:nvSpPr>
        <p:spPr>
          <a:xfrm flipH="1" flipV="1">
            <a:off x="501" y="6781801"/>
            <a:ext cx="12293100" cy="1"/>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pic>
        <p:nvPicPr>
          <p:cNvPr id="737" name="image.png" descr="image.png"/>
          <p:cNvPicPr>
            <a:picLocks noChangeAspect="1"/>
          </p:cNvPicPr>
          <p:nvPr/>
        </p:nvPicPr>
        <p:blipFill>
          <a:blip r:embed="rId7">
            <a:extLst/>
          </a:blip>
          <a:stretch>
            <a:fillRect/>
          </a:stretch>
        </p:blipFill>
        <p:spPr>
          <a:xfrm>
            <a:off x="8943526" y="5567732"/>
            <a:ext cx="5150599" cy="2428139"/>
          </a:xfrm>
          <a:prstGeom prst="rect">
            <a:avLst/>
          </a:prstGeom>
          <a:ln w="127000">
            <a:solidFill>
              <a:srgbClr val="FFFFFF"/>
            </a:solidFill>
            <a:miter lim="400000"/>
          </a:ln>
          <a:effectLst>
            <a:outerShdw sx="100000" sy="100000" kx="0" ky="0" algn="b" rotWithShape="0" blurRad="101600" dist="25400" dir="5400000">
              <a:srgbClr val="000000">
                <a:alpha val="75000"/>
              </a:srgbClr>
            </a:outerShdw>
          </a:effectLst>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15-2444/2018 N1"/>
          <p:cNvSpPr txBox="1"/>
          <p:nvPr/>
        </p:nvSpPr>
        <p:spPr>
          <a:xfrm>
            <a:off x="2044700" y="5253990"/>
            <a:ext cx="20294601" cy="3208003"/>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lgn="ctr">
              <a:spcBef>
                <a:spcPts val="2800"/>
              </a:spcBef>
              <a:defRPr b="1" sz="20000">
                <a:solidFill>
                  <a:srgbClr val="FFFFFF"/>
                </a:solidFill>
                <a:latin typeface="Helvetica Neue"/>
                <a:ea typeface="Helvetica Neue"/>
                <a:cs typeface="Helvetica Neue"/>
                <a:sym typeface="Helvetica Neue"/>
              </a:defRPr>
            </a:lvl1pPr>
          </a:lstStyle>
          <a:p>
            <a:pPr/>
            <a:r>
              <a:t>15-2444/2018 N1</a:t>
            </a:r>
          </a:p>
        </p:txBody>
      </p:sp>
      <p:pic>
        <p:nvPicPr>
          <p:cNvPr id="582" name="8E36DB62-4AE8-47BB-844E-A401449A7F34-L0-001.png" descr="8E36DB62-4AE8-47BB-844E-A401449A7F34-L0-001.png"/>
          <p:cNvPicPr>
            <a:picLocks noChangeAspect="1"/>
          </p:cNvPicPr>
          <p:nvPr/>
        </p:nvPicPr>
        <p:blipFill>
          <a:blip r:embed="rId3">
            <a:extLst/>
          </a:blip>
          <a:stretch>
            <a:fillRect/>
          </a:stretch>
        </p:blipFill>
        <p:spPr>
          <a:xfrm>
            <a:off x="22645540" y="12083811"/>
            <a:ext cx="944334" cy="905555"/>
          </a:xfrm>
          <a:prstGeom prst="rect">
            <a:avLst/>
          </a:prstGeom>
          <a:ln w="12700">
            <a:miter lim="400000"/>
          </a:ln>
        </p:spPr>
      </p:pic>
      <p:pic>
        <p:nvPicPr>
          <p:cNvPr id="583" name="35BBF658-A8B1-4EF6-8E11-8F2404BB2BF4-L0-001.jpeg" descr="35BBF658-A8B1-4EF6-8E11-8F2404BB2BF4-L0-001.jpeg"/>
          <p:cNvPicPr>
            <a:picLocks noChangeAspect="1"/>
          </p:cNvPicPr>
          <p:nvPr/>
        </p:nvPicPr>
        <p:blipFill>
          <a:blip r:embed="rId4">
            <a:extLst/>
          </a:blip>
          <a:stretch>
            <a:fillRect/>
          </a:stretch>
        </p:blipFill>
        <p:spPr>
          <a:xfrm>
            <a:off x="0" y="135295"/>
            <a:ext cx="24384000" cy="13580705"/>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1" name="DC37EFB6-83A4-4EE7-9814-8ACDD5A12231-L0-001.jpeg" descr="DC37EFB6-83A4-4EE7-9814-8ACDD5A12231-L0-001.jpeg"/>
          <p:cNvPicPr>
            <a:picLocks noChangeAspect="1"/>
          </p:cNvPicPr>
          <p:nvPr/>
        </p:nvPicPr>
        <p:blipFill>
          <a:blip r:embed="rId3">
            <a:extLst/>
          </a:blip>
          <a:srcRect l="0" t="22957" r="0" b="2441"/>
          <a:stretch>
            <a:fillRect/>
          </a:stretch>
        </p:blipFill>
        <p:spPr>
          <a:xfrm>
            <a:off x="12215812" y="6858000"/>
            <a:ext cx="12257192" cy="6858000"/>
          </a:xfrm>
          <a:prstGeom prst="rect">
            <a:avLst/>
          </a:prstGeom>
          <a:ln w="12700">
            <a:miter lim="400000"/>
          </a:ln>
        </p:spPr>
      </p:pic>
      <p:pic>
        <p:nvPicPr>
          <p:cNvPr id="742" name="31825034864_1bc0d95766_k.jpg" descr="31825034864_1bc0d95766_k.jpg"/>
          <p:cNvPicPr>
            <a:picLocks noChangeAspect="1"/>
          </p:cNvPicPr>
          <p:nvPr/>
        </p:nvPicPr>
        <p:blipFill>
          <a:blip r:embed="rId4">
            <a:extLst/>
          </a:blip>
          <a:srcRect l="0" t="0" r="0" b="17419"/>
          <a:stretch>
            <a:fillRect/>
          </a:stretch>
        </p:blipFill>
        <p:spPr>
          <a:xfrm flipH="1">
            <a:off x="12215683" y="-1"/>
            <a:ext cx="12192130" cy="6858074"/>
          </a:xfrm>
          <a:prstGeom prst="rect">
            <a:avLst/>
          </a:prstGeom>
          <a:ln w="3175">
            <a:miter lim="400000"/>
          </a:ln>
        </p:spPr>
      </p:pic>
      <p:pic>
        <p:nvPicPr>
          <p:cNvPr id="743" name="8E36DB62-4AE8-47BB-844E-A401449A7F34-L0-001.png" descr="8E36DB62-4AE8-47BB-844E-A401449A7F34-L0-001.png"/>
          <p:cNvPicPr>
            <a:picLocks noChangeAspect="1"/>
          </p:cNvPicPr>
          <p:nvPr/>
        </p:nvPicPr>
        <p:blipFill>
          <a:blip r:embed="rId5">
            <a:extLst/>
          </a:blip>
          <a:stretch>
            <a:fillRect/>
          </a:stretch>
        </p:blipFill>
        <p:spPr>
          <a:xfrm>
            <a:off x="22645540" y="12083811"/>
            <a:ext cx="944334" cy="905555"/>
          </a:xfrm>
          <a:prstGeom prst="rect">
            <a:avLst/>
          </a:prstGeom>
          <a:ln w="12700">
            <a:miter lim="400000"/>
          </a:ln>
        </p:spPr>
      </p:pic>
      <p:pic>
        <p:nvPicPr>
          <p:cNvPr id="744" name="31825036974_10e2596fbb_k.jpg" descr="31825036974_10e2596fbb_k.jpg"/>
          <p:cNvPicPr>
            <a:picLocks noChangeAspect="1"/>
          </p:cNvPicPr>
          <p:nvPr/>
        </p:nvPicPr>
        <p:blipFill>
          <a:blip r:embed="rId6">
            <a:extLst/>
          </a:blip>
          <a:srcRect l="0" t="4894" r="0" b="10710"/>
          <a:stretch>
            <a:fillRect/>
          </a:stretch>
        </p:blipFill>
        <p:spPr>
          <a:xfrm>
            <a:off x="0" y="6857999"/>
            <a:ext cx="12191997" cy="6858001"/>
          </a:xfrm>
          <a:prstGeom prst="rect">
            <a:avLst/>
          </a:prstGeom>
          <a:ln w="3175">
            <a:miter lim="400000"/>
          </a:ln>
        </p:spPr>
      </p:pic>
      <p:pic>
        <p:nvPicPr>
          <p:cNvPr id="745" name="7BA2582A-6836-49C8-979D-ABE162CC13D9-L0-001.jpeg" descr="7BA2582A-6836-49C8-979D-ABE162CC13D9-L0-001.jpeg"/>
          <p:cNvPicPr>
            <a:picLocks noChangeAspect="1"/>
          </p:cNvPicPr>
          <p:nvPr/>
        </p:nvPicPr>
        <p:blipFill>
          <a:blip r:embed="rId7">
            <a:extLst/>
          </a:blip>
          <a:srcRect l="0" t="0" r="0" b="43940"/>
          <a:stretch>
            <a:fillRect/>
          </a:stretch>
        </p:blipFill>
        <p:spPr>
          <a:xfrm>
            <a:off x="0" y="-1"/>
            <a:ext cx="12215648" cy="6858001"/>
          </a:xfrm>
          <a:prstGeom prst="rect">
            <a:avLst/>
          </a:prstGeom>
          <a:ln w="12700">
            <a:miter lim="400000"/>
          </a:ln>
        </p:spPr>
      </p:pic>
      <p:sp>
        <p:nvSpPr>
          <p:cNvPr id="746" name="Linie"/>
          <p:cNvSpPr/>
          <p:nvPr/>
        </p:nvSpPr>
        <p:spPr>
          <a:xfrm flipV="1">
            <a:off x="12217400" y="-1"/>
            <a:ext cx="1" cy="13716002"/>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sp>
        <p:nvSpPr>
          <p:cNvPr id="747" name="Linie"/>
          <p:cNvSpPr/>
          <p:nvPr/>
        </p:nvSpPr>
        <p:spPr>
          <a:xfrm flipH="1" flipV="1">
            <a:off x="500" y="6781801"/>
            <a:ext cx="24382998" cy="1"/>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pic>
        <p:nvPicPr>
          <p:cNvPr id="748" name="image.png" descr="image.png"/>
          <p:cNvPicPr>
            <a:picLocks noChangeAspect="1"/>
          </p:cNvPicPr>
          <p:nvPr/>
        </p:nvPicPr>
        <p:blipFill>
          <a:blip r:embed="rId8">
            <a:extLst/>
          </a:blip>
          <a:stretch>
            <a:fillRect/>
          </a:stretch>
        </p:blipFill>
        <p:spPr>
          <a:xfrm>
            <a:off x="9812780" y="3346450"/>
            <a:ext cx="4656841" cy="6699315"/>
          </a:xfrm>
          <a:prstGeom prst="rect">
            <a:avLst/>
          </a:prstGeom>
          <a:ln w="114300">
            <a:solidFill>
              <a:srgbClr val="FFFFFF"/>
            </a:solidFill>
            <a:miter lim="400000"/>
          </a:ln>
          <a:effectLst>
            <a:outerShdw sx="100000" sy="100000" kx="0" ky="0" algn="b" rotWithShape="0" blurRad="101600" dist="25400" dir="5400000">
              <a:srgbClr val="000000">
                <a:alpha val="75000"/>
              </a:srgbClr>
            </a:outerShdw>
          </a:effectLst>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2" name="ECBDBD9A-0709-4932-B598-EC805BBC370A-L0-001.jpeg" descr="ECBDBD9A-0709-4932-B598-EC805BBC370A-L0-001.jpeg"/>
          <p:cNvPicPr>
            <a:picLocks noChangeAspect="1"/>
          </p:cNvPicPr>
          <p:nvPr/>
        </p:nvPicPr>
        <p:blipFill>
          <a:blip r:embed="rId3">
            <a:extLst/>
          </a:blip>
          <a:srcRect l="0" t="8748" r="0" b="0"/>
          <a:stretch>
            <a:fillRect/>
          </a:stretch>
        </p:blipFill>
        <p:spPr>
          <a:xfrm>
            <a:off x="12250488" y="6926744"/>
            <a:ext cx="12205534" cy="8211119"/>
          </a:xfrm>
          <a:prstGeom prst="rect">
            <a:avLst/>
          </a:prstGeom>
          <a:ln w="12700">
            <a:miter lim="400000"/>
          </a:ln>
        </p:spPr>
      </p:pic>
      <p:pic>
        <p:nvPicPr>
          <p:cNvPr id="753" name="Oberfläche.png" descr="Oberfläche.png"/>
          <p:cNvPicPr>
            <a:picLocks noChangeAspect="1"/>
          </p:cNvPicPr>
          <p:nvPr/>
        </p:nvPicPr>
        <p:blipFill>
          <a:blip r:embed="rId4">
            <a:extLst/>
          </a:blip>
          <a:srcRect l="928" t="0" r="113" b="0"/>
          <a:stretch>
            <a:fillRect/>
          </a:stretch>
        </p:blipFill>
        <p:spPr>
          <a:xfrm>
            <a:off x="12303074" y="-65527"/>
            <a:ext cx="12100278" cy="6878031"/>
          </a:xfrm>
          <a:prstGeom prst="rect">
            <a:avLst/>
          </a:prstGeom>
          <a:ln w="12700">
            <a:miter lim="400000"/>
          </a:ln>
        </p:spPr>
      </p:pic>
      <p:pic>
        <p:nvPicPr>
          <p:cNvPr id="754" name="9AD78070-32E5-4A4A-BFC2-8886A35060EF-L0-001.jpeg" descr="9AD78070-32E5-4A4A-BFC2-8886A35060EF-L0-001.jpeg"/>
          <p:cNvPicPr>
            <a:picLocks noChangeAspect="1"/>
          </p:cNvPicPr>
          <p:nvPr/>
        </p:nvPicPr>
        <p:blipFill>
          <a:blip r:embed="rId5">
            <a:extLst/>
          </a:blip>
          <a:srcRect l="0" t="12062" r="8218" b="7849"/>
          <a:stretch>
            <a:fillRect/>
          </a:stretch>
        </p:blipFill>
        <p:spPr>
          <a:xfrm>
            <a:off x="-23754" y="6923410"/>
            <a:ext cx="12066916" cy="6927935"/>
          </a:xfrm>
          <a:prstGeom prst="rect">
            <a:avLst/>
          </a:prstGeom>
          <a:ln w="12700">
            <a:miter lim="400000"/>
          </a:ln>
        </p:spPr>
      </p:pic>
      <p:pic>
        <p:nvPicPr>
          <p:cNvPr id="755" name="122cd68d-3675-4175-bb35-8cbd0441815f.JPG" descr="122cd68d-3675-4175-bb35-8cbd0441815f.JPG"/>
          <p:cNvPicPr>
            <a:picLocks noChangeAspect="1"/>
          </p:cNvPicPr>
          <p:nvPr/>
        </p:nvPicPr>
        <p:blipFill>
          <a:blip r:embed="rId6">
            <a:extLst/>
          </a:blip>
          <a:srcRect l="12635" t="12635" r="12635" b="24272"/>
          <a:stretch>
            <a:fillRect/>
          </a:stretch>
        </p:blipFill>
        <p:spPr>
          <a:xfrm>
            <a:off x="-23754" y="-73625"/>
            <a:ext cx="12189239" cy="6856447"/>
          </a:xfrm>
          <a:prstGeom prst="rect">
            <a:avLst/>
          </a:prstGeom>
          <a:ln w="12700">
            <a:miter lim="400000"/>
          </a:ln>
        </p:spPr>
      </p:pic>
      <p:sp>
        <p:nvSpPr>
          <p:cNvPr id="756" name="Rechteck"/>
          <p:cNvSpPr/>
          <p:nvPr/>
        </p:nvSpPr>
        <p:spPr>
          <a:xfrm>
            <a:off x="8013775" y="5157017"/>
            <a:ext cx="8058912" cy="3401966"/>
          </a:xfrm>
          <a:prstGeom prst="rect">
            <a:avLst/>
          </a:prstGeom>
          <a:solidFill>
            <a:srgbClr val="FFFFFF"/>
          </a:solidFill>
          <a:ln w="101600">
            <a:solidFill>
              <a:srgbClr val="FFFFFF"/>
            </a:solidFill>
            <a:miter lim="400000"/>
          </a:ln>
          <a:effectLst>
            <a:outerShdw sx="100000" sy="100000" kx="0" ky="0" algn="b" rotWithShape="0" blurRad="101600" dist="25400" dir="5400000">
              <a:srgbClr val="000000">
                <a:alpha val="75000"/>
              </a:srgbClr>
            </a:outerShdw>
          </a:effectLst>
        </p:spPr>
        <p:txBody>
          <a:bodyPr tIns="91439" bIns="91439" anchor="ctr"/>
          <a:lstStyle/>
          <a:p>
            <a:pPr/>
          </a:p>
        </p:txBody>
      </p:sp>
      <p:pic>
        <p:nvPicPr>
          <p:cNvPr id="757" name="placeM-Logo 2019.png" descr="placeM-Logo 2019.png"/>
          <p:cNvPicPr>
            <a:picLocks noChangeAspect="1"/>
          </p:cNvPicPr>
          <p:nvPr/>
        </p:nvPicPr>
        <p:blipFill>
          <a:blip r:embed="rId7">
            <a:extLst/>
          </a:blip>
          <a:srcRect l="0" t="25265" r="0" b="31320"/>
          <a:stretch>
            <a:fillRect/>
          </a:stretch>
        </p:blipFill>
        <p:spPr>
          <a:xfrm>
            <a:off x="7137062" y="5461198"/>
            <a:ext cx="9812191" cy="301239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761" name="8E36DB62-4AE8-47BB-844E-A401449A7F34-L0-001.png" descr="8E36DB62-4AE8-47BB-844E-A401449A7F34-L0-001.png"/>
          <p:cNvPicPr>
            <a:picLocks noChangeAspect="1"/>
          </p:cNvPicPr>
          <p:nvPr/>
        </p:nvPicPr>
        <p:blipFill>
          <a:blip r:embed="rId3">
            <a:extLst/>
          </a:blip>
          <a:stretch>
            <a:fillRect/>
          </a:stretch>
        </p:blipFill>
        <p:spPr>
          <a:xfrm>
            <a:off x="22645540" y="12083811"/>
            <a:ext cx="944334" cy="905555"/>
          </a:xfrm>
          <a:prstGeom prst="rect">
            <a:avLst/>
          </a:prstGeom>
          <a:ln w="12700">
            <a:miter lim="400000"/>
          </a:ln>
        </p:spPr>
      </p:pic>
      <p:pic>
        <p:nvPicPr>
          <p:cNvPr id="762" name="60C9149A-B8B2-425B-BDAA-BC349A82DE69-L0-001.png" descr="60C9149A-B8B2-425B-BDAA-BC349A82DE69-L0-001.png"/>
          <p:cNvPicPr>
            <a:picLocks noChangeAspect="1"/>
          </p:cNvPicPr>
          <p:nvPr/>
        </p:nvPicPr>
        <p:blipFill>
          <a:blip r:embed="rId4">
            <a:extLst/>
          </a:blip>
          <a:srcRect l="0" t="11582" r="0" b="9781"/>
          <a:stretch>
            <a:fillRect/>
          </a:stretch>
        </p:blipFill>
        <p:spPr>
          <a:xfrm>
            <a:off x="-33008" y="0"/>
            <a:ext cx="12257797" cy="6732763"/>
          </a:xfrm>
          <a:prstGeom prst="rect">
            <a:avLst/>
          </a:prstGeom>
          <a:ln w="12700">
            <a:miter lim="400000"/>
          </a:ln>
        </p:spPr>
      </p:pic>
      <p:sp>
        <p:nvSpPr>
          <p:cNvPr id="763" name="Linie"/>
          <p:cNvSpPr/>
          <p:nvPr/>
        </p:nvSpPr>
        <p:spPr>
          <a:xfrm flipV="1">
            <a:off x="12217400" y="-1"/>
            <a:ext cx="1" cy="13716002"/>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pic>
        <p:nvPicPr>
          <p:cNvPr id="764" name="6A3972E9-64AD-4B49-B178-D78059175111-L0-001.jpeg" descr="6A3972E9-64AD-4B49-B178-D78059175111-L0-001.jpeg"/>
          <p:cNvPicPr>
            <a:picLocks noChangeAspect="1"/>
          </p:cNvPicPr>
          <p:nvPr/>
        </p:nvPicPr>
        <p:blipFill>
          <a:blip r:embed="rId5">
            <a:extLst/>
          </a:blip>
          <a:stretch>
            <a:fillRect/>
          </a:stretch>
        </p:blipFill>
        <p:spPr>
          <a:xfrm rot="291559">
            <a:off x="12764587" y="117566"/>
            <a:ext cx="11747875" cy="8229632"/>
          </a:xfrm>
          <a:prstGeom prst="rect">
            <a:avLst/>
          </a:prstGeom>
          <a:ln w="12700">
            <a:miter lim="400000"/>
          </a:ln>
        </p:spPr>
      </p:pic>
      <p:pic>
        <p:nvPicPr>
          <p:cNvPr id="765" name="download.png" descr="download.png"/>
          <p:cNvPicPr>
            <a:picLocks noChangeAspect="1"/>
          </p:cNvPicPr>
          <p:nvPr/>
        </p:nvPicPr>
        <p:blipFill>
          <a:blip r:embed="rId6">
            <a:extLst/>
          </a:blip>
          <a:stretch>
            <a:fillRect/>
          </a:stretch>
        </p:blipFill>
        <p:spPr>
          <a:xfrm>
            <a:off x="1514078" y="9301982"/>
            <a:ext cx="8014032" cy="2285252"/>
          </a:xfrm>
          <a:prstGeom prst="rect">
            <a:avLst/>
          </a:prstGeom>
          <a:ln w="12700">
            <a:miter lim="400000"/>
          </a:ln>
        </p:spPr>
      </p:pic>
      <p:pic>
        <p:nvPicPr>
          <p:cNvPr id="766" name="IMGP7492.JPG" descr="IMGP7492.JPG"/>
          <p:cNvPicPr>
            <a:picLocks noChangeAspect="1"/>
          </p:cNvPicPr>
          <p:nvPr/>
        </p:nvPicPr>
        <p:blipFill>
          <a:blip r:embed="rId7">
            <a:extLst/>
          </a:blip>
          <a:srcRect l="0" t="20739" r="2032" b="42738"/>
          <a:stretch>
            <a:fillRect/>
          </a:stretch>
        </p:blipFill>
        <p:spPr>
          <a:xfrm>
            <a:off x="12278963" y="6742440"/>
            <a:ext cx="12192110" cy="7049992"/>
          </a:xfrm>
          <a:prstGeom prst="rect">
            <a:avLst/>
          </a:prstGeom>
          <a:ln w="12700">
            <a:miter lim="400000"/>
          </a:ln>
        </p:spPr>
      </p:pic>
      <p:sp>
        <p:nvSpPr>
          <p:cNvPr id="767" name="Linie"/>
          <p:cNvSpPr/>
          <p:nvPr/>
        </p:nvSpPr>
        <p:spPr>
          <a:xfrm flipH="1" flipV="1">
            <a:off x="500" y="6781801"/>
            <a:ext cx="24382998" cy="1"/>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pic>
        <p:nvPicPr>
          <p:cNvPr id="768" name="E286F70E-3974-4AB8-87AC-4CAEAA891765-L0-001.jpeg" descr="E286F70E-3974-4AB8-87AC-4CAEAA891765-L0-001.jpeg"/>
          <p:cNvPicPr>
            <a:picLocks noChangeAspect="1"/>
          </p:cNvPicPr>
          <p:nvPr/>
        </p:nvPicPr>
        <p:blipFill>
          <a:blip r:embed="rId8">
            <a:extLst/>
          </a:blip>
          <a:stretch>
            <a:fillRect/>
          </a:stretch>
        </p:blipFill>
        <p:spPr>
          <a:xfrm>
            <a:off x="9017707" y="4587567"/>
            <a:ext cx="6551786" cy="4236069"/>
          </a:xfrm>
          <a:prstGeom prst="rect">
            <a:avLst/>
          </a:prstGeom>
          <a:ln w="12700">
            <a:solidFill>
              <a:srgbClr val="000000"/>
            </a:solidFill>
            <a:miter lim="400000"/>
          </a:ln>
          <a:effectLst>
            <a:outerShdw sx="100000" sy="100000" kx="0" ky="0" algn="b" rotWithShape="0" blurRad="101600" dist="25400" dir="5400000">
              <a:srgbClr val="000000">
                <a:alpha val="75000"/>
              </a:srgbClr>
            </a:outerShdw>
          </a:effectLst>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772" name="B0B57DB7-1D1D-47FC-A666-0E29DD1BCD69-L0-001.jpeg" descr="B0B57DB7-1D1D-47FC-A666-0E29DD1BCD69-L0-001.jpeg"/>
          <p:cNvPicPr>
            <a:picLocks noChangeAspect="1"/>
          </p:cNvPicPr>
          <p:nvPr/>
        </p:nvPicPr>
        <p:blipFill>
          <a:blip r:embed="rId3">
            <a:extLst/>
          </a:blip>
          <a:srcRect l="24370" t="2252" r="17753" b="82"/>
          <a:stretch>
            <a:fillRect/>
          </a:stretch>
        </p:blipFill>
        <p:spPr>
          <a:xfrm>
            <a:off x="0" y="0"/>
            <a:ext cx="24384000" cy="13716001"/>
          </a:xfrm>
          <a:prstGeom prst="rect">
            <a:avLst/>
          </a:prstGeom>
          <a:ln w="12700">
            <a:miter lim="400000"/>
          </a:ln>
        </p:spPr>
      </p:pic>
      <p:pic>
        <p:nvPicPr>
          <p:cNvPr id="773"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
        <p:nvSpPr>
          <p:cNvPr id="774" name="Linie"/>
          <p:cNvSpPr/>
          <p:nvPr/>
        </p:nvSpPr>
        <p:spPr>
          <a:xfrm flipV="1">
            <a:off x="12217400" y="-1"/>
            <a:ext cx="1" cy="13716002"/>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sp>
        <p:nvSpPr>
          <p:cNvPr id="775" name="Linie"/>
          <p:cNvSpPr/>
          <p:nvPr/>
        </p:nvSpPr>
        <p:spPr>
          <a:xfrm flipH="1" flipV="1">
            <a:off x="500" y="6781801"/>
            <a:ext cx="24382998" cy="1"/>
          </a:xfrm>
          <a:prstGeom prst="line">
            <a:avLst/>
          </a:prstGeom>
          <a:ln w="152400">
            <a:solidFill>
              <a:srgbClr val="FFFFFF"/>
            </a:solidFill>
          </a:ln>
        </p:spPr>
        <p:txBody>
          <a:bodyPr tIns="91439" bIns="91439"/>
          <a:lstStyle/>
          <a:p>
            <a:pPr defTabSz="914400">
              <a:defRPr sz="2400">
                <a:uFillTx/>
                <a:latin typeface="+mn-lt"/>
                <a:ea typeface="+mn-ea"/>
                <a:cs typeface="+mn-cs"/>
                <a:sym typeface="Helvetica"/>
              </a:defRPr>
            </a:pPr>
          </a:p>
        </p:txBody>
      </p:sp>
      <p:pic>
        <p:nvPicPr>
          <p:cNvPr id="776" name="6F3F9482-1F2B-47B8-9C5E-0106B599F2BA-L0-001.jpeg" descr="6F3F9482-1F2B-47B8-9C5E-0106B599F2BA-L0-001.jpeg"/>
          <p:cNvPicPr>
            <a:picLocks noChangeAspect="1"/>
          </p:cNvPicPr>
          <p:nvPr/>
        </p:nvPicPr>
        <p:blipFill>
          <a:blip r:embed="rId5">
            <a:extLst/>
          </a:blip>
          <a:stretch>
            <a:fillRect/>
          </a:stretch>
        </p:blipFill>
        <p:spPr>
          <a:xfrm>
            <a:off x="7774316" y="3774045"/>
            <a:ext cx="8886168" cy="4620807"/>
          </a:xfrm>
          <a:prstGeom prst="rect">
            <a:avLst/>
          </a:prstGeom>
          <a:ln w="12700">
            <a:miter lim="400000"/>
          </a:ln>
          <a:effectLst>
            <a:outerShdw sx="100000" sy="100000" kx="0" ky="0" algn="b" rotWithShape="0" blurRad="101600" dist="25400" dir="5400000">
              <a:srgbClr val="000000">
                <a:alpha val="75000"/>
              </a:srgbClr>
            </a:outerShdw>
          </a:effectLst>
        </p:spPr>
      </p:pic>
      <p:pic>
        <p:nvPicPr>
          <p:cNvPr id="777" name="0B70C0AE-F194-4F0B-A3CB-DFC8068D14C1-L0-001.jpeg" descr="0B70C0AE-F194-4F0B-A3CB-DFC8068D14C1-L0-001.jpeg"/>
          <p:cNvPicPr>
            <a:picLocks noChangeAspect="1"/>
          </p:cNvPicPr>
          <p:nvPr/>
        </p:nvPicPr>
        <p:blipFill>
          <a:blip r:embed="rId6">
            <a:extLst/>
          </a:blip>
          <a:stretch>
            <a:fillRect/>
          </a:stretch>
        </p:blipFill>
        <p:spPr>
          <a:xfrm>
            <a:off x="9728200" y="10591800"/>
            <a:ext cx="4927600" cy="31242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781" name="Bildschirmfoto 2016-01-27 um 09.03.30.png" descr="Bildschirmfoto 2016-01-27 um 09.03.30.png"/>
          <p:cNvPicPr>
            <a:picLocks noChangeAspect="1"/>
          </p:cNvPicPr>
          <p:nvPr/>
        </p:nvPicPr>
        <p:blipFill>
          <a:blip r:embed="rId3">
            <a:extLst/>
          </a:blip>
          <a:stretch>
            <a:fillRect/>
          </a:stretch>
        </p:blipFill>
        <p:spPr>
          <a:xfrm>
            <a:off x="12314575" y="6922741"/>
            <a:ext cx="11279168" cy="7810739"/>
          </a:xfrm>
          <a:prstGeom prst="rect">
            <a:avLst/>
          </a:prstGeom>
          <a:ln w="3175">
            <a:miter lim="400000"/>
          </a:ln>
        </p:spPr>
      </p:pic>
      <p:pic>
        <p:nvPicPr>
          <p:cNvPr id="782" name="DSC01303.jpg" descr="DSC01303.jpg"/>
          <p:cNvPicPr>
            <a:picLocks noChangeAspect="1"/>
          </p:cNvPicPr>
          <p:nvPr/>
        </p:nvPicPr>
        <p:blipFill>
          <a:blip r:embed="rId4">
            <a:extLst/>
          </a:blip>
          <a:srcRect l="5209" t="7573" r="5209" b="0"/>
          <a:stretch>
            <a:fillRect/>
          </a:stretch>
        </p:blipFill>
        <p:spPr>
          <a:xfrm>
            <a:off x="-770589" y="6922646"/>
            <a:ext cx="12814058" cy="7810925"/>
          </a:xfrm>
          <a:prstGeom prst="rect">
            <a:avLst/>
          </a:prstGeom>
          <a:ln w="12700">
            <a:miter lim="400000"/>
          </a:ln>
        </p:spPr>
      </p:pic>
      <p:pic>
        <p:nvPicPr>
          <p:cNvPr id="783" name="20080429-1448_04.jpg" descr="20080429-1448_04.jpg"/>
          <p:cNvPicPr>
            <a:picLocks noChangeAspect="1"/>
          </p:cNvPicPr>
          <p:nvPr/>
        </p:nvPicPr>
        <p:blipFill>
          <a:blip r:embed="rId5">
            <a:extLst/>
          </a:blip>
          <a:srcRect l="0" t="0" r="0" b="15806"/>
          <a:stretch>
            <a:fillRect/>
          </a:stretch>
        </p:blipFill>
        <p:spPr>
          <a:xfrm>
            <a:off x="12287218" y="-43173"/>
            <a:ext cx="12130525" cy="6727452"/>
          </a:xfrm>
          <a:prstGeom prst="rect">
            <a:avLst/>
          </a:prstGeom>
          <a:ln w="12700">
            <a:miter lim="400000"/>
          </a:ln>
        </p:spPr>
      </p:pic>
      <p:pic>
        <p:nvPicPr>
          <p:cNvPr id="784" name="image36.jpg" descr="image36.jpg"/>
          <p:cNvPicPr>
            <a:picLocks noChangeAspect="1"/>
          </p:cNvPicPr>
          <p:nvPr/>
        </p:nvPicPr>
        <p:blipFill>
          <a:blip r:embed="rId6">
            <a:extLst/>
          </a:blip>
          <a:srcRect l="0" t="1035" r="0" b="62184"/>
          <a:stretch>
            <a:fillRect/>
          </a:stretch>
        </p:blipFill>
        <p:spPr>
          <a:xfrm>
            <a:off x="-89214" y="-3500"/>
            <a:ext cx="12130486" cy="6692354"/>
          </a:xfrm>
          <a:prstGeom prst="rect">
            <a:avLst/>
          </a:prstGeom>
          <a:ln w="12700">
            <a:miter lim="400000"/>
          </a:ln>
        </p:spPr>
      </p:pic>
      <p:pic>
        <p:nvPicPr>
          <p:cNvPr id="785" name="Umfrage1417 Logo 2013.png" descr="Umfrage1417 Logo 2013.png"/>
          <p:cNvPicPr>
            <a:picLocks noChangeAspect="1"/>
          </p:cNvPicPr>
          <p:nvPr/>
        </p:nvPicPr>
        <p:blipFill>
          <a:blip r:embed="rId7">
            <a:extLst/>
          </a:blip>
          <a:srcRect l="0" t="0" r="9149" b="0"/>
          <a:stretch>
            <a:fillRect/>
          </a:stretch>
        </p:blipFill>
        <p:spPr>
          <a:xfrm>
            <a:off x="8569467" y="4993950"/>
            <a:ext cx="6947603" cy="3390107"/>
          </a:xfrm>
          <a:prstGeom prst="rect">
            <a:avLst/>
          </a:prstGeom>
          <a:ln w="114300">
            <a:solidFill>
              <a:srgbClr val="FFFFFF"/>
            </a:solidFill>
            <a:miter lim="400000"/>
          </a:ln>
          <a:effectLst>
            <a:outerShdw sx="100000" sy="100000" kx="0" ky="0" algn="b" rotWithShape="0" blurRad="101600" dist="25400" dir="5400000">
              <a:srgbClr val="000000">
                <a:alpha val="75000"/>
              </a:srgbClr>
            </a:outerShdw>
          </a:effectLst>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789" name="DSC03848 klein.jpg" descr="DSC03848 klein.jpg"/>
          <p:cNvPicPr>
            <a:picLocks noChangeAspect="1"/>
          </p:cNvPicPr>
          <p:nvPr/>
        </p:nvPicPr>
        <p:blipFill>
          <a:blip r:embed="rId3">
            <a:extLst/>
          </a:blip>
          <a:stretch>
            <a:fillRect/>
          </a:stretch>
        </p:blipFill>
        <p:spPr>
          <a:xfrm>
            <a:off x="5567917" y="-1"/>
            <a:ext cx="20574001" cy="13716001"/>
          </a:xfrm>
          <a:prstGeom prst="rect">
            <a:avLst/>
          </a:prstGeom>
          <a:ln w="12700">
            <a:miter lim="400000"/>
          </a:ln>
        </p:spPr>
      </p:pic>
      <p:pic>
        <p:nvPicPr>
          <p:cNvPr id="790"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pic>
        <p:nvPicPr>
          <p:cNvPr id="791" name="Podcast-Cover 2020.png" descr="Podcast-Cover 2020.png"/>
          <p:cNvPicPr>
            <a:picLocks noChangeAspect="0"/>
          </p:cNvPicPr>
          <p:nvPr/>
        </p:nvPicPr>
        <p:blipFill>
          <a:blip r:embed="rId5">
            <a:extLst/>
          </a:blip>
          <a:stretch>
            <a:fillRect/>
          </a:stretch>
        </p:blipFill>
        <p:spPr>
          <a:xfrm>
            <a:off x="339465" y="4223411"/>
            <a:ext cx="8707711" cy="8834711"/>
          </a:xfrm>
          <a:prstGeom prst="rect">
            <a:avLst/>
          </a:prstGeom>
          <a:effectLst>
            <a:outerShdw sx="100000" sy="100000" kx="0" ky="0" algn="b" rotWithShape="0" blurRad="508000" dist="254000" dir="16200000">
              <a:srgbClr val="000000">
                <a:alpha val="70000"/>
              </a:srgbClr>
            </a:outerShdw>
          </a:effectLst>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5" name="Bildschirmfoto 2018-04-05 um 09.06.39.png" descr="Bildschirmfoto 2018-04-05 um 09.06.39.png"/>
          <p:cNvPicPr>
            <a:picLocks noChangeAspect="1"/>
          </p:cNvPicPr>
          <p:nvPr/>
        </p:nvPicPr>
        <p:blipFill>
          <a:blip r:embed="rId3">
            <a:extLst/>
          </a:blip>
          <a:srcRect l="0" t="6835" r="0" b="11118"/>
          <a:stretch>
            <a:fillRect/>
          </a:stretch>
        </p:blipFill>
        <p:spPr>
          <a:xfrm>
            <a:off x="-21" y="0"/>
            <a:ext cx="24384069" cy="13716000"/>
          </a:xfrm>
          <a:prstGeom prst="rect">
            <a:avLst/>
          </a:prstGeom>
          <a:ln w="12700">
            <a:miter lim="400000"/>
          </a:ln>
        </p:spPr>
      </p:pic>
      <p:pic>
        <p:nvPicPr>
          <p:cNvPr id="796" name="image-3.jpg" descr="image-3.jpg"/>
          <p:cNvPicPr>
            <a:picLocks noChangeAspect="1"/>
          </p:cNvPicPr>
          <p:nvPr/>
        </p:nvPicPr>
        <p:blipFill>
          <a:blip r:embed="rId4">
            <a:extLst/>
          </a:blip>
          <a:stretch>
            <a:fillRect/>
          </a:stretch>
        </p:blipFill>
        <p:spPr>
          <a:xfrm>
            <a:off x="19761122" y="11133573"/>
            <a:ext cx="1855793" cy="1855793"/>
          </a:xfrm>
          <a:prstGeom prst="rect">
            <a:avLst/>
          </a:prstGeom>
          <a:ln w="12700">
            <a:miter lim="400000"/>
          </a:ln>
        </p:spPr>
      </p:pic>
      <p:pic>
        <p:nvPicPr>
          <p:cNvPr id="797" name="8E36DB62-4AE8-47BB-844E-A401449A7F34-L0-001.png" descr="8E36DB62-4AE8-47BB-844E-A401449A7F34-L0-001.png"/>
          <p:cNvPicPr>
            <a:picLocks noChangeAspect="1"/>
          </p:cNvPicPr>
          <p:nvPr/>
        </p:nvPicPr>
        <p:blipFill>
          <a:blip r:embed="rId5">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1" name="img.jpeg" descr="img.jpeg"/>
          <p:cNvPicPr>
            <a:picLocks noChangeAspect="1"/>
          </p:cNvPicPr>
          <p:nvPr/>
        </p:nvPicPr>
        <p:blipFill>
          <a:blip r:embed="rId3">
            <a:extLst/>
          </a:blip>
          <a:srcRect l="0" t="4076" r="0" b="40451"/>
          <a:stretch>
            <a:fillRect/>
          </a:stretch>
        </p:blipFill>
        <p:spPr>
          <a:xfrm>
            <a:off x="2002187" y="0"/>
            <a:ext cx="19894728" cy="13716027"/>
          </a:xfrm>
          <a:prstGeom prst="rect">
            <a:avLst/>
          </a:prstGeom>
          <a:ln w="12700">
            <a:miter lim="400000"/>
          </a:ln>
        </p:spPr>
      </p:pic>
      <p:pic>
        <p:nvPicPr>
          <p:cNvPr id="802"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6" name="Bildschirmfoto 2012-02-23 um 14.59.18.png" descr="Bildschirmfoto 2012-02-23 um 14.59.18.png"/>
          <p:cNvPicPr>
            <a:picLocks noChangeAspect="1"/>
          </p:cNvPicPr>
          <p:nvPr/>
        </p:nvPicPr>
        <p:blipFill>
          <a:blip r:embed="rId3">
            <a:extLst/>
          </a:blip>
          <a:srcRect l="0" t="6230" r="0" b="0"/>
          <a:stretch>
            <a:fillRect/>
          </a:stretch>
        </p:blipFill>
        <p:spPr>
          <a:xfrm>
            <a:off x="4646705" y="-2"/>
            <a:ext cx="14627416" cy="13716002"/>
          </a:xfrm>
          <a:prstGeom prst="rect">
            <a:avLst/>
          </a:prstGeom>
          <a:ln w="12700">
            <a:miter lim="400000"/>
          </a:ln>
        </p:spPr>
      </p:pic>
      <p:sp>
        <p:nvSpPr>
          <p:cNvPr id="807" name="Fraktion A"/>
          <p:cNvSpPr txBox="1"/>
          <p:nvPr/>
        </p:nvSpPr>
        <p:spPr>
          <a:xfrm>
            <a:off x="7088083" y="7310020"/>
            <a:ext cx="2338713" cy="6781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defRPr sz="3200"/>
            </a:lvl1pPr>
          </a:lstStyle>
          <a:p>
            <a:pPr/>
            <a:r>
              <a:t>Fraktion A</a:t>
            </a:r>
          </a:p>
        </p:txBody>
      </p:sp>
      <p:sp>
        <p:nvSpPr>
          <p:cNvPr id="808" name="Fraktion B"/>
          <p:cNvSpPr txBox="1"/>
          <p:nvPr/>
        </p:nvSpPr>
        <p:spPr>
          <a:xfrm>
            <a:off x="11022644" y="7310020"/>
            <a:ext cx="2338713" cy="6781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defRPr sz="3200"/>
            </a:lvl1pPr>
          </a:lstStyle>
          <a:p>
            <a:pPr/>
            <a:r>
              <a:t>Fraktion B</a:t>
            </a:r>
          </a:p>
        </p:txBody>
      </p:sp>
      <p:sp>
        <p:nvSpPr>
          <p:cNvPr id="809" name="Fraktion C"/>
          <p:cNvSpPr txBox="1"/>
          <p:nvPr/>
        </p:nvSpPr>
        <p:spPr>
          <a:xfrm>
            <a:off x="14628397" y="7310020"/>
            <a:ext cx="2338713" cy="6781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defRPr sz="3200"/>
            </a:lvl1pPr>
          </a:lstStyle>
          <a:p>
            <a:pPr/>
            <a:r>
              <a:t>Fraktion C</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3" name="29643090000_190dd308fd_k.jpg" descr="29643090000_190dd308fd_k.jpg"/>
          <p:cNvPicPr>
            <a:picLocks noChangeAspect="1"/>
          </p:cNvPicPr>
          <p:nvPr/>
        </p:nvPicPr>
        <p:blipFill>
          <a:blip r:embed="rId3">
            <a:extLst/>
          </a:blip>
          <a:srcRect l="0" t="7802" r="0" b="7802"/>
          <a:stretch>
            <a:fillRect/>
          </a:stretch>
        </p:blipFill>
        <p:spPr>
          <a:xfrm>
            <a:off x="185" y="175"/>
            <a:ext cx="24383894" cy="13715825"/>
          </a:xfrm>
          <a:prstGeom prst="rect">
            <a:avLst/>
          </a:prstGeom>
          <a:ln w="3175">
            <a:miter lim="400000"/>
          </a:ln>
        </p:spPr>
      </p:pic>
      <p:pic>
        <p:nvPicPr>
          <p:cNvPr id="814"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7" name="IMGP7064.jpg" descr="IMGP7064.jpg"/>
          <p:cNvPicPr>
            <a:picLocks noChangeAspect="1"/>
          </p:cNvPicPr>
          <p:nvPr/>
        </p:nvPicPr>
        <p:blipFill>
          <a:blip r:embed="rId3">
            <a:extLst/>
          </a:blip>
          <a:srcRect l="0" t="1675" r="0" b="14111"/>
          <a:stretch>
            <a:fillRect/>
          </a:stretch>
        </p:blipFill>
        <p:spPr>
          <a:xfrm>
            <a:off x="-56084" y="0"/>
            <a:ext cx="24496168" cy="13716001"/>
          </a:xfrm>
          <a:prstGeom prst="rect">
            <a:avLst/>
          </a:prstGeom>
          <a:ln w="12700">
            <a:miter lim="400000"/>
          </a:ln>
        </p:spPr>
      </p:pic>
      <p:pic>
        <p:nvPicPr>
          <p:cNvPr id="588"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8" name="DSC06897.jpg" descr="DSC06897.jpg"/>
          <p:cNvPicPr>
            <a:picLocks noChangeAspect="1"/>
          </p:cNvPicPr>
          <p:nvPr/>
        </p:nvPicPr>
        <p:blipFill>
          <a:blip r:embed="rId3">
            <a:extLst/>
          </a:blip>
          <a:srcRect l="0" t="7817" r="0" b="7817"/>
          <a:stretch>
            <a:fillRect/>
          </a:stretch>
        </p:blipFill>
        <p:spPr>
          <a:xfrm>
            <a:off x="-1" y="0"/>
            <a:ext cx="24384001" cy="13716001"/>
          </a:xfrm>
          <a:prstGeom prst="rect">
            <a:avLst/>
          </a:prstGeom>
          <a:ln w="12700">
            <a:miter lim="400000"/>
          </a:ln>
        </p:spPr>
      </p:pic>
      <p:pic>
        <p:nvPicPr>
          <p:cNvPr id="819" name="8E36DB62-4AE8-47BB-844E-A401449A7F34-L0-001.png" descr="8E36DB62-4AE8-47BB-844E-A401449A7F34-L0-001.png"/>
          <p:cNvPicPr>
            <a:picLocks noChangeAspect="1"/>
          </p:cNvPicPr>
          <p:nvPr/>
        </p:nvPicPr>
        <p:blipFill>
          <a:blip r:embed="rId4">
            <a:extLst/>
          </a:blip>
          <a:stretch>
            <a:fillRect/>
          </a:stretch>
        </p:blipFill>
        <p:spPr>
          <a:xfrm>
            <a:off x="19631406" y="11271011"/>
            <a:ext cx="944334" cy="905555"/>
          </a:xfrm>
          <a:prstGeom prst="rect">
            <a:avLst/>
          </a:prstGeom>
          <a:ln w="12700">
            <a:miter lim="400000"/>
          </a:ln>
        </p:spPr>
      </p:pic>
      <p:pic>
        <p:nvPicPr>
          <p:cNvPr id="820" name="Bild" descr="Bild"/>
          <p:cNvPicPr>
            <a:picLocks noChangeAspect="1"/>
          </p:cNvPicPr>
          <p:nvPr/>
        </p:nvPicPr>
        <p:blipFill>
          <a:blip r:embed="rId5">
            <a:extLst/>
          </a:blip>
          <a:stretch>
            <a:fillRect/>
          </a:stretch>
        </p:blipFill>
        <p:spPr>
          <a:xfrm>
            <a:off x="18322349" y="5865435"/>
            <a:ext cx="5280717" cy="7248597"/>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Crash-Kurs Kommunalpolitik"/>
          <p:cNvSpPr/>
          <p:nvPr/>
        </p:nvSpPr>
        <p:spPr>
          <a:xfrm>
            <a:off x="4897380" y="4907302"/>
            <a:ext cx="4055497" cy="284514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r>
              <a:rPr b="1"/>
              <a:t>Crash-Kurs </a:t>
            </a:r>
            <a:r>
              <a:t>Kommunalpolitik</a:t>
            </a:r>
          </a:p>
        </p:txBody>
      </p:sp>
      <p:sp>
        <p:nvSpPr>
          <p:cNvPr id="825" name="Paten…"/>
          <p:cNvSpPr/>
          <p:nvPr/>
        </p:nvSpPr>
        <p:spPr>
          <a:xfrm>
            <a:off x="10164252" y="4923631"/>
            <a:ext cx="4055496" cy="284514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r>
              <a:rPr b="1"/>
              <a:t>Paten</a:t>
            </a:r>
            <a:r>
              <a:t> </a:t>
            </a:r>
          </a:p>
          <a:p>
            <a:pPr algn="ctr"/>
            <a:r>
              <a:t>aus der Politik</a:t>
            </a:r>
          </a:p>
        </p:txBody>
      </p:sp>
      <p:sp>
        <p:nvSpPr>
          <p:cNvPr id="826" name="Fraktions- sitzungen"/>
          <p:cNvSpPr/>
          <p:nvPr/>
        </p:nvSpPr>
        <p:spPr>
          <a:xfrm>
            <a:off x="15431123" y="4923631"/>
            <a:ext cx="4055496" cy="284514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r>
              <a:rPr b="1"/>
              <a:t>Fraktion</a:t>
            </a:r>
            <a:r>
              <a:t>s-</a:t>
            </a:r>
            <a:br/>
            <a:r>
              <a:t>sitzungen</a:t>
            </a:r>
          </a:p>
        </p:txBody>
      </p:sp>
      <p:sp>
        <p:nvSpPr>
          <p:cNvPr id="827" name="Aus Ideen Anträge machen"/>
          <p:cNvSpPr/>
          <p:nvPr/>
        </p:nvSpPr>
        <p:spPr>
          <a:xfrm>
            <a:off x="4897380" y="8296388"/>
            <a:ext cx="4055497" cy="284514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r>
              <a:t>Aus Ideen</a:t>
            </a:r>
            <a:br/>
            <a:r>
              <a:rPr b="1"/>
              <a:t>Anträge</a:t>
            </a:r>
            <a:r>
              <a:t> machen</a:t>
            </a:r>
          </a:p>
        </p:txBody>
      </p:sp>
      <p:sp>
        <p:nvSpPr>
          <p:cNvPr id="828" name="Ausschuss-Sitzungen"/>
          <p:cNvSpPr/>
          <p:nvPr/>
        </p:nvSpPr>
        <p:spPr>
          <a:xfrm>
            <a:off x="10164252" y="8312717"/>
            <a:ext cx="4055496" cy="284514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r>
              <a:rPr b="1"/>
              <a:t>Ausschuss</a:t>
            </a:r>
            <a:r>
              <a:t>-Sitzungen</a:t>
            </a:r>
          </a:p>
        </p:txBody>
      </p:sp>
      <p:sp>
        <p:nvSpPr>
          <p:cNvPr id="829" name="Rats-…"/>
          <p:cNvSpPr/>
          <p:nvPr/>
        </p:nvSpPr>
        <p:spPr>
          <a:xfrm>
            <a:off x="15431123" y="8312717"/>
            <a:ext cx="4055496" cy="284514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defRPr b="1"/>
            </a:pPr>
            <a:r>
              <a:t>Rat</a:t>
            </a:r>
            <a:r>
              <a:rPr b="0"/>
              <a:t>s</a:t>
            </a:r>
            <a:r>
              <a:t>-</a:t>
            </a:r>
          </a:p>
          <a:p>
            <a:pPr algn="ctr"/>
            <a:r>
              <a:t>sitzung</a:t>
            </a:r>
          </a:p>
        </p:txBody>
      </p:sp>
      <p:sp>
        <p:nvSpPr>
          <p:cNvPr id="830" name="Stern"/>
          <p:cNvSpPr/>
          <p:nvPr/>
        </p:nvSpPr>
        <p:spPr>
          <a:xfrm>
            <a:off x="6195991" y="4212246"/>
            <a:ext cx="1458275" cy="1328517"/>
          </a:xfrm>
          <a:prstGeom prst="star5">
            <a:avLst>
              <a:gd name="adj" fmla="val 19100"/>
              <a:gd name="hf" fmla="val 105146"/>
              <a:gd name="vf" fmla="val 110557"/>
            </a:avLst>
          </a:prstGeom>
          <a:solidFill>
            <a:schemeClr val="accent3"/>
          </a:solidFill>
          <a:ln w="76200">
            <a:solidFill>
              <a:srgbClr val="FFFFFF"/>
            </a:solidFill>
          </a:ln>
          <a:effectLst>
            <a:outerShdw sx="100000" sy="100000" kx="0" ky="0" algn="b" rotWithShape="0" blurRad="76200" dist="38100" dir="5400000">
              <a:srgbClr val="000000">
                <a:alpha val="38000"/>
              </a:srgbClr>
            </a:outerShdw>
          </a:effectLst>
        </p:spPr>
        <p:txBody>
          <a:bodyPr tIns="91439" bIns="91439" anchor="ctr"/>
          <a:lstStyle/>
          <a:p>
            <a:pPr>
              <a:defRPr>
                <a:solidFill>
                  <a:srgbClr val="FFFFFF"/>
                </a:solidFill>
                <a:uFill>
                  <a:solidFill>
                    <a:srgbClr val="FFFFFF"/>
                  </a:solidFill>
                </a:uFill>
              </a:defRPr>
            </a:pPr>
          </a:p>
        </p:txBody>
      </p:sp>
      <p:sp>
        <p:nvSpPr>
          <p:cNvPr id="831" name="Glühbirne"/>
          <p:cNvSpPr/>
          <p:nvPr/>
        </p:nvSpPr>
        <p:spPr>
          <a:xfrm rot="731505">
            <a:off x="6392122" y="7483617"/>
            <a:ext cx="926311" cy="16061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chemeClr val="accent3"/>
          </a:solidFill>
          <a:ln w="76200">
            <a:solidFill>
              <a:srgbClr val="FFFFFF"/>
            </a:solidFill>
          </a:ln>
          <a:effectLst>
            <a:outerShdw sx="100000" sy="100000" kx="0" ky="0" algn="b" rotWithShape="0" blurRad="76200" dist="38100" dir="5400000">
              <a:srgbClr val="000000">
                <a:alpha val="38000"/>
              </a:srgbClr>
            </a:outerShdw>
          </a:effectLst>
        </p:spPr>
        <p:txBody>
          <a:bodyPr tIns="91439" bIns="91439" anchor="ctr"/>
          <a:lstStyle/>
          <a:p>
            <a:pPr>
              <a:defRPr>
                <a:solidFill>
                  <a:srgbClr val="FFFFFF"/>
                </a:solidFill>
                <a:uFill>
                  <a:solidFill>
                    <a:srgbClr val="FFFFFF"/>
                  </a:solidFill>
                </a:uFill>
              </a:defRPr>
            </a:pPr>
          </a:p>
        </p:txBody>
      </p:sp>
      <p:sp>
        <p:nvSpPr>
          <p:cNvPr id="832" name="Schutzhelm"/>
          <p:cNvSpPr/>
          <p:nvPr/>
        </p:nvSpPr>
        <p:spPr>
          <a:xfrm rot="295745">
            <a:off x="11307450" y="7878170"/>
            <a:ext cx="1674197" cy="1223241"/>
          </a:xfrm>
          <a:custGeom>
            <a:avLst/>
            <a:gdLst/>
            <a:ahLst/>
            <a:cxnLst>
              <a:cxn ang="0">
                <a:pos x="wd2" y="hd2"/>
              </a:cxn>
              <a:cxn ang="5400000">
                <a:pos x="wd2" y="hd2"/>
              </a:cxn>
              <a:cxn ang="10800000">
                <a:pos x="wd2" y="hd2"/>
              </a:cxn>
              <a:cxn ang="16200000">
                <a:pos x="wd2" y="hd2"/>
              </a:cxn>
            </a:cxnLst>
            <a:rect l="0" t="0" r="r" b="b"/>
            <a:pathLst>
              <a:path w="21032" h="21598" fill="norm" stroke="1" extrusionOk="0">
                <a:moveTo>
                  <a:pt x="11053" y="7"/>
                </a:moveTo>
                <a:cubicBezTo>
                  <a:pt x="7721" y="139"/>
                  <a:pt x="6059" y="2127"/>
                  <a:pt x="6059" y="2127"/>
                </a:cubicBezTo>
                <a:lnTo>
                  <a:pt x="5803" y="3834"/>
                </a:lnTo>
                <a:cubicBezTo>
                  <a:pt x="5803" y="3834"/>
                  <a:pt x="5222" y="4020"/>
                  <a:pt x="4792" y="4448"/>
                </a:cubicBezTo>
                <a:cubicBezTo>
                  <a:pt x="4385" y="5063"/>
                  <a:pt x="2953" y="9651"/>
                  <a:pt x="2899" y="12513"/>
                </a:cubicBezTo>
                <a:cubicBezTo>
                  <a:pt x="2256" y="13081"/>
                  <a:pt x="708" y="14554"/>
                  <a:pt x="276" y="15081"/>
                </a:cubicBezTo>
                <a:cubicBezTo>
                  <a:pt x="-155" y="15608"/>
                  <a:pt x="-49" y="16081"/>
                  <a:pt x="368" y="16081"/>
                </a:cubicBezTo>
                <a:cubicBezTo>
                  <a:pt x="1562" y="16081"/>
                  <a:pt x="19822" y="16156"/>
                  <a:pt x="20532" y="16182"/>
                </a:cubicBezTo>
                <a:cubicBezTo>
                  <a:pt x="21445" y="16216"/>
                  <a:pt x="20972" y="14826"/>
                  <a:pt x="20194" y="13700"/>
                </a:cubicBezTo>
                <a:cubicBezTo>
                  <a:pt x="20346" y="5609"/>
                  <a:pt x="15532" y="148"/>
                  <a:pt x="11741" y="7"/>
                </a:cubicBezTo>
                <a:cubicBezTo>
                  <a:pt x="11504" y="-2"/>
                  <a:pt x="11275" y="-2"/>
                  <a:pt x="11053" y="7"/>
                </a:cubicBezTo>
                <a:close/>
                <a:moveTo>
                  <a:pt x="8401" y="16605"/>
                </a:moveTo>
                <a:lnTo>
                  <a:pt x="20020" y="21598"/>
                </a:lnTo>
                <a:lnTo>
                  <a:pt x="20651" y="18704"/>
                </a:lnTo>
                <a:cubicBezTo>
                  <a:pt x="20651" y="18704"/>
                  <a:pt x="18326" y="17827"/>
                  <a:pt x="17512" y="17501"/>
                </a:cubicBezTo>
                <a:cubicBezTo>
                  <a:pt x="17000" y="17296"/>
                  <a:pt x="16863" y="16883"/>
                  <a:pt x="16832" y="16605"/>
                </a:cubicBezTo>
                <a:lnTo>
                  <a:pt x="8401" y="16605"/>
                </a:lnTo>
                <a:close/>
                <a:moveTo>
                  <a:pt x="15198" y="17723"/>
                </a:moveTo>
                <a:cubicBezTo>
                  <a:pt x="15230" y="17718"/>
                  <a:pt x="15261" y="17720"/>
                  <a:pt x="15294" y="17734"/>
                </a:cubicBezTo>
                <a:cubicBezTo>
                  <a:pt x="15423" y="17790"/>
                  <a:pt x="15498" y="17982"/>
                  <a:pt x="15458" y="18164"/>
                </a:cubicBezTo>
                <a:cubicBezTo>
                  <a:pt x="15419" y="18346"/>
                  <a:pt x="15282" y="18448"/>
                  <a:pt x="15152" y="18392"/>
                </a:cubicBezTo>
                <a:cubicBezTo>
                  <a:pt x="15023" y="18337"/>
                  <a:pt x="14949" y="18145"/>
                  <a:pt x="14988" y="17963"/>
                </a:cubicBezTo>
                <a:cubicBezTo>
                  <a:pt x="15018" y="17827"/>
                  <a:pt x="15104" y="17737"/>
                  <a:pt x="15198" y="17723"/>
                </a:cubicBezTo>
                <a:close/>
                <a:moveTo>
                  <a:pt x="16056" y="18090"/>
                </a:moveTo>
                <a:cubicBezTo>
                  <a:pt x="16088" y="18085"/>
                  <a:pt x="16121" y="18090"/>
                  <a:pt x="16153" y="18104"/>
                </a:cubicBezTo>
                <a:cubicBezTo>
                  <a:pt x="16283" y="18159"/>
                  <a:pt x="16355" y="18351"/>
                  <a:pt x="16316" y="18533"/>
                </a:cubicBezTo>
                <a:cubicBezTo>
                  <a:pt x="16276" y="18715"/>
                  <a:pt x="16140" y="18817"/>
                  <a:pt x="16010" y="18762"/>
                </a:cubicBezTo>
                <a:cubicBezTo>
                  <a:pt x="15881" y="18707"/>
                  <a:pt x="15808" y="18514"/>
                  <a:pt x="15848" y="18332"/>
                </a:cubicBezTo>
                <a:cubicBezTo>
                  <a:pt x="15877" y="18196"/>
                  <a:pt x="15961" y="18104"/>
                  <a:pt x="16056" y="18090"/>
                </a:cubicBezTo>
                <a:close/>
                <a:moveTo>
                  <a:pt x="16916" y="18457"/>
                </a:moveTo>
                <a:cubicBezTo>
                  <a:pt x="16947" y="18452"/>
                  <a:pt x="16980" y="18457"/>
                  <a:pt x="17013" y="18471"/>
                </a:cubicBezTo>
                <a:cubicBezTo>
                  <a:pt x="17142" y="18526"/>
                  <a:pt x="17215" y="18719"/>
                  <a:pt x="17175" y="18901"/>
                </a:cubicBezTo>
                <a:cubicBezTo>
                  <a:pt x="17136" y="19082"/>
                  <a:pt x="16999" y="19185"/>
                  <a:pt x="16870" y="19129"/>
                </a:cubicBezTo>
                <a:cubicBezTo>
                  <a:pt x="16740" y="19074"/>
                  <a:pt x="16668" y="18881"/>
                  <a:pt x="16707" y="18700"/>
                </a:cubicBezTo>
                <a:cubicBezTo>
                  <a:pt x="16737" y="18563"/>
                  <a:pt x="16821" y="18471"/>
                  <a:pt x="16916" y="18457"/>
                </a:cubicBezTo>
                <a:close/>
                <a:moveTo>
                  <a:pt x="17775" y="18824"/>
                </a:moveTo>
                <a:cubicBezTo>
                  <a:pt x="17807" y="18820"/>
                  <a:pt x="17838" y="18824"/>
                  <a:pt x="17870" y="18838"/>
                </a:cubicBezTo>
                <a:cubicBezTo>
                  <a:pt x="18000" y="18894"/>
                  <a:pt x="18074" y="19086"/>
                  <a:pt x="18035" y="19268"/>
                </a:cubicBezTo>
                <a:cubicBezTo>
                  <a:pt x="17995" y="19450"/>
                  <a:pt x="17858" y="19552"/>
                  <a:pt x="17729" y="19496"/>
                </a:cubicBezTo>
                <a:cubicBezTo>
                  <a:pt x="17600" y="19441"/>
                  <a:pt x="17527" y="19249"/>
                  <a:pt x="17566" y="19067"/>
                </a:cubicBezTo>
                <a:cubicBezTo>
                  <a:pt x="17596" y="18930"/>
                  <a:pt x="17680" y="18838"/>
                  <a:pt x="17775" y="18824"/>
                </a:cubicBezTo>
                <a:close/>
                <a:moveTo>
                  <a:pt x="18633" y="19194"/>
                </a:moveTo>
                <a:cubicBezTo>
                  <a:pt x="18664" y="19189"/>
                  <a:pt x="18697" y="19192"/>
                  <a:pt x="18730" y="19205"/>
                </a:cubicBezTo>
                <a:cubicBezTo>
                  <a:pt x="18859" y="19261"/>
                  <a:pt x="18932" y="19453"/>
                  <a:pt x="18892" y="19635"/>
                </a:cubicBezTo>
                <a:cubicBezTo>
                  <a:pt x="18853" y="19817"/>
                  <a:pt x="18716" y="19919"/>
                  <a:pt x="18587" y="19864"/>
                </a:cubicBezTo>
                <a:cubicBezTo>
                  <a:pt x="18457" y="19808"/>
                  <a:pt x="18385" y="19616"/>
                  <a:pt x="18424" y="19434"/>
                </a:cubicBezTo>
                <a:cubicBezTo>
                  <a:pt x="18454" y="19298"/>
                  <a:pt x="18538" y="19208"/>
                  <a:pt x="18633" y="19194"/>
                </a:cubicBezTo>
                <a:close/>
                <a:moveTo>
                  <a:pt x="19492" y="19561"/>
                </a:moveTo>
                <a:cubicBezTo>
                  <a:pt x="19524" y="19556"/>
                  <a:pt x="19557" y="19559"/>
                  <a:pt x="19589" y="19573"/>
                </a:cubicBezTo>
                <a:cubicBezTo>
                  <a:pt x="19719" y="19628"/>
                  <a:pt x="19791" y="19820"/>
                  <a:pt x="19752" y="20002"/>
                </a:cubicBezTo>
                <a:cubicBezTo>
                  <a:pt x="19712" y="20184"/>
                  <a:pt x="19576" y="20288"/>
                  <a:pt x="19446" y="20233"/>
                </a:cubicBezTo>
                <a:cubicBezTo>
                  <a:pt x="19317" y="20178"/>
                  <a:pt x="19244" y="19985"/>
                  <a:pt x="19284" y="19804"/>
                </a:cubicBezTo>
                <a:cubicBezTo>
                  <a:pt x="19313" y="19667"/>
                  <a:pt x="19397" y="19575"/>
                  <a:pt x="19492" y="19561"/>
                </a:cubicBezTo>
                <a:close/>
              </a:path>
            </a:pathLst>
          </a:custGeom>
          <a:solidFill>
            <a:schemeClr val="accent3"/>
          </a:solidFill>
          <a:ln w="76200">
            <a:solidFill>
              <a:srgbClr val="FFFFFF"/>
            </a:solidFill>
          </a:ln>
          <a:effectLst>
            <a:outerShdw sx="100000" sy="100000" kx="0" ky="0" algn="b" rotWithShape="0" blurRad="76200" dist="38100" dir="5400000">
              <a:srgbClr val="000000">
                <a:alpha val="38000"/>
              </a:srgbClr>
            </a:outerShdw>
          </a:effectLst>
        </p:spPr>
        <p:txBody>
          <a:bodyPr tIns="91439" bIns="91439" anchor="ctr"/>
          <a:lstStyle/>
          <a:p>
            <a:pPr>
              <a:defRPr>
                <a:solidFill>
                  <a:srgbClr val="FFFFFF"/>
                </a:solidFill>
                <a:uFill>
                  <a:solidFill>
                    <a:srgbClr val="FFFFFF"/>
                  </a:solidFill>
                </a:uFill>
              </a:defRPr>
            </a:pPr>
          </a:p>
        </p:txBody>
      </p:sp>
      <p:sp>
        <p:nvSpPr>
          <p:cNvPr id="833" name="Puzzleteil"/>
          <p:cNvSpPr/>
          <p:nvPr/>
        </p:nvSpPr>
        <p:spPr>
          <a:xfrm rot="21264005">
            <a:off x="16458040" y="4306025"/>
            <a:ext cx="2001663" cy="1173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1" y="17676"/>
                  <a:pt x="9031" y="17022"/>
                </a:cubicBezTo>
                <a:cubicBezTo>
                  <a:pt x="9031"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3"/>
          </a:solidFill>
          <a:ln w="76200">
            <a:solidFill>
              <a:srgbClr val="FFFFFF"/>
            </a:solidFill>
          </a:ln>
          <a:effectLst>
            <a:outerShdw sx="100000" sy="100000" kx="0" ky="0" algn="b" rotWithShape="0" blurRad="76200" dist="38100" dir="5400000">
              <a:srgbClr val="000000">
                <a:alpha val="38000"/>
              </a:srgbClr>
            </a:outerShdw>
          </a:effectLst>
        </p:spPr>
        <p:txBody>
          <a:bodyPr tIns="91439" bIns="91439" anchor="ctr"/>
          <a:lstStyle/>
          <a:p>
            <a:pPr>
              <a:defRPr>
                <a:solidFill>
                  <a:srgbClr val="FFFFFF"/>
                </a:solidFill>
                <a:uFill>
                  <a:solidFill>
                    <a:srgbClr val="FFFFFF"/>
                  </a:solidFill>
                </a:uFill>
              </a:defRPr>
            </a:pPr>
          </a:p>
        </p:txBody>
      </p:sp>
      <p:sp>
        <p:nvSpPr>
          <p:cNvPr id="834" name="Checkliste"/>
          <p:cNvSpPr/>
          <p:nvPr/>
        </p:nvSpPr>
        <p:spPr>
          <a:xfrm rot="206631">
            <a:off x="11712065" y="4135428"/>
            <a:ext cx="1033975" cy="1377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chemeClr val="accent3"/>
          </a:solidFill>
          <a:ln w="76200">
            <a:solidFill>
              <a:srgbClr val="FFFFFF"/>
            </a:solidFill>
          </a:ln>
          <a:effectLst>
            <a:outerShdw sx="100000" sy="100000" kx="0" ky="0" algn="b" rotWithShape="0" blurRad="76200" dist="38100" dir="5400000">
              <a:srgbClr val="000000">
                <a:alpha val="38000"/>
              </a:srgbClr>
            </a:outerShdw>
          </a:effectLst>
        </p:spPr>
        <p:txBody>
          <a:bodyPr tIns="91439" bIns="91439" anchor="ctr"/>
          <a:lstStyle/>
          <a:p>
            <a:pPr>
              <a:defRPr>
                <a:solidFill>
                  <a:srgbClr val="FFFFFF"/>
                </a:solidFill>
                <a:uFill>
                  <a:solidFill>
                    <a:srgbClr val="FFFFFF"/>
                  </a:solidFill>
                </a:uFill>
              </a:defRPr>
            </a:pPr>
          </a:p>
        </p:txBody>
      </p:sp>
      <p:sp>
        <p:nvSpPr>
          <p:cNvPr id="835" name="Daumen hoch"/>
          <p:cNvSpPr/>
          <p:nvPr/>
        </p:nvSpPr>
        <p:spPr>
          <a:xfrm rot="603160">
            <a:off x="16852951" y="7634633"/>
            <a:ext cx="1211943" cy="1328632"/>
          </a:xfrm>
          <a:custGeom>
            <a:avLst/>
            <a:gdLst/>
            <a:ahLst/>
            <a:cxnLst>
              <a:cxn ang="0">
                <a:pos x="wd2" y="hd2"/>
              </a:cxn>
              <a:cxn ang="5400000">
                <a:pos x="wd2" y="hd2"/>
              </a:cxn>
              <a:cxn ang="10800000">
                <a:pos x="wd2" y="hd2"/>
              </a:cxn>
              <a:cxn ang="16200000">
                <a:pos x="wd2" y="hd2"/>
              </a:cxn>
            </a:cxnLst>
            <a:rect l="0" t="0" r="r" b="b"/>
            <a:pathLst>
              <a:path w="21030" h="21599" fill="norm" stroke="1" extrusionOk="0">
                <a:moveTo>
                  <a:pt x="8533" y="0"/>
                </a:moveTo>
                <a:cubicBezTo>
                  <a:pt x="8363" y="1"/>
                  <a:pt x="8192" y="58"/>
                  <a:pt x="8054" y="179"/>
                </a:cubicBezTo>
                <a:cubicBezTo>
                  <a:pt x="7531" y="638"/>
                  <a:pt x="6970" y="1441"/>
                  <a:pt x="7087" y="2734"/>
                </a:cubicBezTo>
                <a:cubicBezTo>
                  <a:pt x="7292" y="4997"/>
                  <a:pt x="9344" y="5714"/>
                  <a:pt x="7908" y="8149"/>
                </a:cubicBezTo>
                <a:cubicBezTo>
                  <a:pt x="7908" y="8149"/>
                  <a:pt x="6742" y="8020"/>
                  <a:pt x="4459" y="8430"/>
                </a:cubicBezTo>
                <a:cubicBezTo>
                  <a:pt x="2536" y="8776"/>
                  <a:pt x="1728" y="8552"/>
                  <a:pt x="884" y="8969"/>
                </a:cubicBezTo>
                <a:cubicBezTo>
                  <a:pt x="-570" y="9687"/>
                  <a:pt x="-101" y="11442"/>
                  <a:pt x="1349" y="12003"/>
                </a:cubicBezTo>
                <a:cubicBezTo>
                  <a:pt x="110" y="12750"/>
                  <a:pt x="-255" y="14477"/>
                  <a:pt x="1873" y="15239"/>
                </a:cubicBezTo>
                <a:cubicBezTo>
                  <a:pt x="682" y="16392"/>
                  <a:pt x="668" y="17858"/>
                  <a:pt x="2539" y="18352"/>
                </a:cubicBezTo>
                <a:cubicBezTo>
                  <a:pt x="1295" y="19566"/>
                  <a:pt x="2436" y="21027"/>
                  <a:pt x="3759" y="21027"/>
                </a:cubicBezTo>
                <a:cubicBezTo>
                  <a:pt x="13755" y="21027"/>
                  <a:pt x="12101" y="20342"/>
                  <a:pt x="15234" y="20342"/>
                </a:cubicBezTo>
                <a:cubicBezTo>
                  <a:pt x="18665" y="20342"/>
                  <a:pt x="21030" y="21599"/>
                  <a:pt x="21030" y="21599"/>
                </a:cubicBezTo>
                <a:lnTo>
                  <a:pt x="21030" y="11829"/>
                </a:lnTo>
                <a:cubicBezTo>
                  <a:pt x="21030" y="11829"/>
                  <a:pt x="18103" y="11058"/>
                  <a:pt x="16154" y="10113"/>
                </a:cubicBezTo>
                <a:cubicBezTo>
                  <a:pt x="15350" y="9722"/>
                  <a:pt x="14504" y="9210"/>
                  <a:pt x="13676" y="6613"/>
                </a:cubicBezTo>
                <a:cubicBezTo>
                  <a:pt x="12912" y="4218"/>
                  <a:pt x="11140" y="3961"/>
                  <a:pt x="10515" y="2980"/>
                </a:cubicBezTo>
                <a:cubicBezTo>
                  <a:pt x="10128" y="2452"/>
                  <a:pt x="9578" y="1231"/>
                  <a:pt x="9220" y="425"/>
                </a:cubicBezTo>
                <a:cubicBezTo>
                  <a:pt x="9099" y="153"/>
                  <a:pt x="8817" y="-1"/>
                  <a:pt x="8533" y="0"/>
                </a:cubicBezTo>
                <a:close/>
              </a:path>
            </a:pathLst>
          </a:custGeom>
          <a:solidFill>
            <a:schemeClr val="accent3"/>
          </a:solidFill>
          <a:ln w="76200">
            <a:solidFill>
              <a:srgbClr val="FFFFFF"/>
            </a:solidFill>
          </a:ln>
          <a:effectLst>
            <a:outerShdw sx="100000" sy="100000" kx="0" ky="0" algn="b" rotWithShape="0" blurRad="76200" dist="38100" dir="5400000">
              <a:srgbClr val="000000">
                <a:alpha val="38000"/>
              </a:srgbClr>
            </a:outerShdw>
          </a:effectLst>
        </p:spPr>
        <p:txBody>
          <a:bodyPr tIns="91439" bIns="91439" anchor="ctr"/>
          <a:lstStyle/>
          <a:p>
            <a:pPr>
              <a:defRPr>
                <a:solidFill>
                  <a:srgbClr val="FFFFFF"/>
                </a:solidFill>
                <a:uFill>
                  <a:solidFill>
                    <a:srgbClr val="FFFFFF"/>
                  </a:solidFill>
                </a:uFill>
              </a:defRPr>
            </a:pPr>
          </a:p>
        </p:txBody>
      </p:sp>
      <p:sp>
        <p:nvSpPr>
          <p:cNvPr id="836" name="Tag 1"/>
          <p:cNvSpPr txBox="1"/>
          <p:nvPr/>
        </p:nvSpPr>
        <p:spPr>
          <a:xfrm>
            <a:off x="5611759" y="1784531"/>
            <a:ext cx="2614038" cy="14147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cap="all" sz="8000">
                <a:solidFill>
                  <a:srgbClr val="FFFFFF"/>
                </a:solidFill>
                <a:uFill>
                  <a:solidFill>
                    <a:srgbClr val="FFFFFF"/>
                  </a:solidFill>
                </a:uFill>
              </a:defRPr>
            </a:lvl1pPr>
          </a:lstStyle>
          <a:p>
            <a:pPr/>
            <a:r>
              <a:t>Tag 1</a:t>
            </a:r>
          </a:p>
        </p:txBody>
      </p:sp>
      <p:sp>
        <p:nvSpPr>
          <p:cNvPr id="837" name="Tag 3"/>
          <p:cNvSpPr txBox="1"/>
          <p:nvPr/>
        </p:nvSpPr>
        <p:spPr>
          <a:xfrm>
            <a:off x="16145502" y="1784531"/>
            <a:ext cx="2614038" cy="14147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cap="all" sz="8000">
                <a:solidFill>
                  <a:srgbClr val="FFFFFF"/>
                </a:solidFill>
                <a:uFill>
                  <a:solidFill>
                    <a:srgbClr val="FFFFFF"/>
                  </a:solidFill>
                </a:uFill>
              </a:defRPr>
            </a:lvl1pPr>
          </a:lstStyle>
          <a:p>
            <a:pPr/>
            <a:r>
              <a:t>Tag 3</a:t>
            </a:r>
          </a:p>
        </p:txBody>
      </p:sp>
      <p:sp>
        <p:nvSpPr>
          <p:cNvPr id="838" name="Tag 2"/>
          <p:cNvSpPr txBox="1"/>
          <p:nvPr/>
        </p:nvSpPr>
        <p:spPr>
          <a:xfrm>
            <a:off x="10878631" y="1784531"/>
            <a:ext cx="2614038" cy="14147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cap="all" sz="8000">
                <a:solidFill>
                  <a:srgbClr val="FFFFFF"/>
                </a:solidFill>
                <a:uFill>
                  <a:solidFill>
                    <a:srgbClr val="FFFFFF"/>
                  </a:solidFill>
                </a:uFill>
              </a:defRPr>
            </a:lvl1pPr>
          </a:lstStyle>
          <a:p>
            <a:pPr/>
            <a:r>
              <a:t>Tag 2</a:t>
            </a:r>
          </a:p>
        </p:txBody>
      </p:sp>
      <p:sp>
        <p:nvSpPr>
          <p:cNvPr id="839" name="Linie"/>
          <p:cNvSpPr/>
          <p:nvPr/>
        </p:nvSpPr>
        <p:spPr>
          <a:xfrm flipV="1">
            <a:off x="9558564" y="2577930"/>
            <a:ext cx="1" cy="8965160"/>
          </a:xfrm>
          <a:prstGeom prst="line">
            <a:avLst/>
          </a:prstGeom>
          <a:ln w="50800">
            <a:solidFill>
              <a:schemeClr val="accent1"/>
            </a:solidFill>
          </a:ln>
          <a:effectLst>
            <a:outerShdw sx="100000" sy="100000" kx="0" ky="0" algn="b" rotWithShape="0" blurRad="76200" dist="38100" dir="5400000">
              <a:srgbClr val="000000">
                <a:alpha val="38000"/>
              </a:srgbClr>
            </a:outerShdw>
          </a:effectLst>
        </p:spPr>
        <p:txBody>
          <a:bodyPr tIns="91439" bIns="91439"/>
          <a:lstStyle/>
          <a:p>
            <a:pPr defTabSz="914400">
              <a:defRPr sz="2400">
                <a:uFillTx/>
                <a:latin typeface="+mn-lt"/>
                <a:ea typeface="+mn-ea"/>
                <a:cs typeface="+mn-cs"/>
                <a:sym typeface="Helvetica"/>
              </a:defRPr>
            </a:pPr>
          </a:p>
        </p:txBody>
      </p:sp>
      <p:sp>
        <p:nvSpPr>
          <p:cNvPr id="840" name="Linie"/>
          <p:cNvSpPr/>
          <p:nvPr/>
        </p:nvSpPr>
        <p:spPr>
          <a:xfrm flipV="1">
            <a:off x="14825436" y="2577930"/>
            <a:ext cx="1" cy="8965160"/>
          </a:xfrm>
          <a:prstGeom prst="line">
            <a:avLst/>
          </a:prstGeom>
          <a:ln w="50800">
            <a:solidFill>
              <a:schemeClr val="accent1"/>
            </a:solidFill>
          </a:ln>
          <a:effectLst>
            <a:outerShdw sx="100000" sy="100000" kx="0" ky="0" algn="b" rotWithShape="0" blurRad="76200" dist="38100" dir="5400000">
              <a:srgbClr val="000000">
                <a:alpha val="38000"/>
              </a:srgbClr>
            </a:outerShdw>
          </a:effectLst>
        </p:spPr>
        <p:txBody>
          <a:bodyPr tIns="91439" bIns="91439"/>
          <a:lstStyle/>
          <a:p>
            <a:pPr defTabSz="914400">
              <a:defRPr sz="2400">
                <a:uFillTx/>
                <a:latin typeface="+mn-lt"/>
                <a:ea typeface="+mn-ea"/>
                <a:cs typeface="+mn-cs"/>
                <a:sym typeface="Helvetica"/>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4" name="15EC27CD-4B56-4BF8-8FDA-722AACED394D-L0-001-small.jpg" descr="15EC27CD-4B56-4BF8-8FDA-722AACED394D-L0-001-small.jpg"/>
          <p:cNvPicPr>
            <a:picLocks noChangeAspect="1"/>
          </p:cNvPicPr>
          <p:nvPr/>
        </p:nvPicPr>
        <p:blipFill>
          <a:blip r:embed="rId3">
            <a:extLst/>
          </a:blip>
          <a:srcRect l="0" t="7266" r="0" b="7817"/>
          <a:stretch>
            <a:fillRect/>
          </a:stretch>
        </p:blipFill>
        <p:spPr>
          <a:xfrm>
            <a:off x="0" y="-89542"/>
            <a:ext cx="24384001" cy="13805542"/>
          </a:xfrm>
          <a:prstGeom prst="rect">
            <a:avLst/>
          </a:prstGeom>
          <a:ln w="12700">
            <a:miter lim="400000"/>
          </a:ln>
        </p:spPr>
      </p:pic>
      <p:pic>
        <p:nvPicPr>
          <p:cNvPr id="845"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9" name="6A89A748-FD36-4B22-89E0-068D8798113B-L0-001-small.jpg" descr="6A89A748-FD36-4B22-89E0-068D8798113B-L0-001-small.jpg"/>
          <p:cNvPicPr>
            <a:picLocks noChangeAspect="1"/>
          </p:cNvPicPr>
          <p:nvPr/>
        </p:nvPicPr>
        <p:blipFill>
          <a:blip r:embed="rId3">
            <a:extLst/>
          </a:blip>
          <a:srcRect l="0" t="0" r="0" b="15635"/>
          <a:stretch>
            <a:fillRect/>
          </a:stretch>
        </p:blipFill>
        <p:spPr>
          <a:xfrm>
            <a:off x="-5" y="0"/>
            <a:ext cx="24384006" cy="13716000"/>
          </a:xfrm>
          <a:prstGeom prst="rect">
            <a:avLst/>
          </a:prstGeom>
          <a:ln w="12700">
            <a:miter lim="400000"/>
          </a:ln>
        </p:spPr>
      </p:pic>
      <p:pic>
        <p:nvPicPr>
          <p:cNvPr id="850"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4" name="DSC08788.jpg" descr="DSC08788.jpg"/>
          <p:cNvPicPr>
            <a:picLocks noChangeAspect="1"/>
          </p:cNvPicPr>
          <p:nvPr/>
        </p:nvPicPr>
        <p:blipFill>
          <a:blip r:embed="rId3">
            <a:extLst/>
          </a:blip>
          <a:srcRect l="0" t="5104" r="0" b="10530"/>
          <a:stretch>
            <a:fillRect/>
          </a:stretch>
        </p:blipFill>
        <p:spPr>
          <a:xfrm>
            <a:off x="126" y="-1"/>
            <a:ext cx="24384026" cy="13716187"/>
          </a:xfrm>
          <a:prstGeom prst="rect">
            <a:avLst/>
          </a:prstGeom>
          <a:ln w="12700">
            <a:miter lim="400000"/>
          </a:ln>
        </p:spPr>
      </p:pic>
      <p:pic>
        <p:nvPicPr>
          <p:cNvPr id="855"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9" name="IMGP7492.JPG" descr="IMGP7492.JPG"/>
          <p:cNvPicPr>
            <a:picLocks noChangeAspect="1"/>
          </p:cNvPicPr>
          <p:nvPr/>
        </p:nvPicPr>
        <p:blipFill>
          <a:blip r:embed="rId3">
            <a:extLst/>
          </a:blip>
          <a:srcRect l="0" t="20739" r="133" b="42738"/>
          <a:stretch>
            <a:fillRect/>
          </a:stretch>
        </p:blipFill>
        <p:spPr>
          <a:xfrm>
            <a:off x="-110" y="0"/>
            <a:ext cx="24384155" cy="13831793"/>
          </a:xfrm>
          <a:prstGeom prst="rect">
            <a:avLst/>
          </a:prstGeom>
          <a:ln w="12700">
            <a:miter lim="400000"/>
          </a:ln>
        </p:spPr>
      </p:pic>
      <p:pic>
        <p:nvPicPr>
          <p:cNvPr id="860"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4" name="DSC07864.jpg" descr="DSC07864.jpg"/>
          <p:cNvPicPr>
            <a:picLocks noChangeAspect="1"/>
          </p:cNvPicPr>
          <p:nvPr/>
        </p:nvPicPr>
        <p:blipFill>
          <a:blip r:embed="rId3">
            <a:extLst/>
          </a:blip>
          <a:srcRect l="0" t="0" r="0" b="15625"/>
          <a:stretch>
            <a:fillRect/>
          </a:stretch>
        </p:blipFill>
        <p:spPr>
          <a:xfrm>
            <a:off x="-184" y="-32"/>
            <a:ext cx="24384319" cy="13716032"/>
          </a:xfrm>
          <a:prstGeom prst="rect">
            <a:avLst/>
          </a:prstGeom>
          <a:ln w="12700">
            <a:miter lim="400000"/>
          </a:ln>
        </p:spPr>
      </p:pic>
      <p:pic>
        <p:nvPicPr>
          <p:cNvPr id="865"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9" name="DSC08889.jpg" descr="DSC08889.jpg"/>
          <p:cNvPicPr>
            <a:picLocks noChangeAspect="1"/>
          </p:cNvPicPr>
          <p:nvPr/>
        </p:nvPicPr>
        <p:blipFill>
          <a:blip r:embed="rId3">
            <a:extLst/>
          </a:blip>
          <a:srcRect l="0" t="7812" r="0" b="7812"/>
          <a:stretch>
            <a:fillRect/>
          </a:stretch>
        </p:blipFill>
        <p:spPr>
          <a:xfrm>
            <a:off x="-1" y="-1"/>
            <a:ext cx="24384001" cy="13716001"/>
          </a:xfrm>
          <a:prstGeom prst="rect">
            <a:avLst/>
          </a:prstGeom>
          <a:ln w="12700">
            <a:miter lim="400000"/>
          </a:ln>
        </p:spPr>
      </p:pic>
      <p:pic>
        <p:nvPicPr>
          <p:cNvPr id="870"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4" name="DSC02366.jpg" descr="DSC02366.jpg"/>
          <p:cNvPicPr>
            <a:picLocks noChangeAspect="1"/>
          </p:cNvPicPr>
          <p:nvPr/>
        </p:nvPicPr>
        <p:blipFill>
          <a:blip r:embed="rId3">
            <a:extLst/>
          </a:blip>
          <a:srcRect l="0" t="15501" r="0" b="0"/>
          <a:stretch>
            <a:fillRect/>
          </a:stretch>
        </p:blipFill>
        <p:spPr>
          <a:xfrm>
            <a:off x="0" y="0"/>
            <a:ext cx="24384002" cy="13716000"/>
          </a:xfrm>
          <a:prstGeom prst="rect">
            <a:avLst/>
          </a:prstGeom>
          <a:ln w="3175">
            <a:miter lim="400000"/>
          </a:ln>
        </p:spPr>
      </p:pic>
      <p:pic>
        <p:nvPicPr>
          <p:cNvPr id="875"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9" name="P1030496.JPG" descr="P1030496.JPG"/>
          <p:cNvPicPr>
            <a:picLocks noChangeAspect="1"/>
          </p:cNvPicPr>
          <p:nvPr/>
        </p:nvPicPr>
        <p:blipFill>
          <a:blip r:embed="rId3">
            <a:extLst/>
          </a:blip>
          <a:srcRect l="0" t="3067" r="566" b="13881"/>
          <a:stretch>
            <a:fillRect/>
          </a:stretch>
        </p:blipFill>
        <p:spPr>
          <a:xfrm>
            <a:off x="0" y="145"/>
            <a:ext cx="24606125" cy="13715856"/>
          </a:xfrm>
          <a:prstGeom prst="rect">
            <a:avLst/>
          </a:prstGeom>
          <a:ln w="12700">
            <a:miter lim="400000"/>
          </a:ln>
        </p:spPr>
      </p:pic>
      <p:pic>
        <p:nvPicPr>
          <p:cNvPr id="880"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592" name="Logo Politik zum Anfassen eV 2014.png" descr="Logo Politik zum Anfassen eV 2014.png"/>
          <p:cNvPicPr>
            <a:picLocks noChangeAspect="1"/>
          </p:cNvPicPr>
          <p:nvPr/>
        </p:nvPicPr>
        <p:blipFill>
          <a:blip r:embed="rId3">
            <a:extLst/>
          </a:blip>
          <a:stretch>
            <a:fillRect/>
          </a:stretch>
        </p:blipFill>
        <p:spPr>
          <a:xfrm>
            <a:off x="8443056" y="3263008"/>
            <a:ext cx="7497888" cy="7189984"/>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4" name="11081003_10152645792872077_554098555216714725_n.jpg" descr="11081003_10152645792872077_554098555216714725_n.jpg"/>
          <p:cNvPicPr>
            <a:picLocks noChangeAspect="1"/>
          </p:cNvPicPr>
          <p:nvPr/>
        </p:nvPicPr>
        <p:blipFill>
          <a:blip r:embed="rId3">
            <a:extLst/>
          </a:blip>
          <a:stretch>
            <a:fillRect/>
          </a:stretch>
        </p:blipFill>
        <p:spPr>
          <a:xfrm>
            <a:off x="7048500" y="-1"/>
            <a:ext cx="10287000" cy="13716001"/>
          </a:xfrm>
          <a:prstGeom prst="rect">
            <a:avLst/>
          </a:prstGeom>
          <a:ln w="12700">
            <a:miter lim="400000"/>
          </a:ln>
        </p:spPr>
      </p:pic>
      <p:pic>
        <p:nvPicPr>
          <p:cNvPr id="885"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9" name="29238799591_243d67db96_k.jpg" descr="29238799591_243d67db96_k.jpg"/>
          <p:cNvPicPr>
            <a:picLocks noChangeAspect="1"/>
          </p:cNvPicPr>
          <p:nvPr/>
        </p:nvPicPr>
        <p:blipFill>
          <a:blip r:embed="rId3">
            <a:extLst/>
          </a:blip>
          <a:srcRect l="0" t="7740" r="0" b="7740"/>
          <a:stretch>
            <a:fillRect/>
          </a:stretch>
        </p:blipFill>
        <p:spPr>
          <a:xfrm>
            <a:off x="-287" y="-1"/>
            <a:ext cx="24384336" cy="13716160"/>
          </a:xfrm>
          <a:prstGeom prst="rect">
            <a:avLst/>
          </a:prstGeom>
          <a:ln w="3175">
            <a:miter lim="400000"/>
          </a:ln>
        </p:spPr>
      </p:pic>
      <p:pic>
        <p:nvPicPr>
          <p:cNvPr id="890"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4" name="DSC03562.jpg" descr="DSC03562.jpg"/>
          <p:cNvPicPr>
            <a:picLocks noChangeAspect="1"/>
          </p:cNvPicPr>
          <p:nvPr/>
        </p:nvPicPr>
        <p:blipFill>
          <a:blip r:embed="rId3">
            <a:extLst/>
          </a:blip>
          <a:srcRect l="0" t="0" r="0" b="15624"/>
          <a:stretch>
            <a:fillRect/>
          </a:stretch>
        </p:blipFill>
        <p:spPr>
          <a:xfrm>
            <a:off x="113" y="-112"/>
            <a:ext cx="24383940" cy="13716112"/>
          </a:xfrm>
          <a:prstGeom prst="rect">
            <a:avLst/>
          </a:prstGeom>
          <a:ln w="12700">
            <a:miter lim="400000"/>
          </a:ln>
        </p:spPr>
      </p:pic>
      <p:pic>
        <p:nvPicPr>
          <p:cNvPr id="895"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9" name="Pimp%20Your%20Town%21%20XXL%20Schneverdingen%202016%20-%20Der%20Film.mp4" descr="Pimp%20Your%20Town%21%20XXL%20Schneverdingen%202016%20-%20Der%20Film.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
            <a:ext cx="24384001" cy="13716001"/>
          </a:xfrm>
          <a:prstGeom prst="rect">
            <a:avLst/>
          </a:prstGeom>
          <a:ln w="12700">
            <a:miter lim="400000"/>
          </a:ln>
        </p:spPr>
      </p:pic>
      <p:pic>
        <p:nvPicPr>
          <p:cNvPr id="900" name="8E36DB62-4AE8-47BB-844E-A401449A7F34-L0-001.png" descr="8E36DB62-4AE8-47BB-844E-A401449A7F34-L0-001.png"/>
          <p:cNvPicPr>
            <a:picLocks noChangeAspect="1"/>
          </p:cNvPicPr>
          <p:nvPr/>
        </p:nvPicPr>
        <p:blipFill>
          <a:blip r:embed="rId6">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1323877" fill="hold"/>
                                        <p:tgtEl>
                                          <p:spTgt spid="89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0">
                <p:cTn id="7" fill="hold" display="0">
                  <p:stCondLst>
                    <p:cond delay="indefinite"/>
                  </p:stCondLst>
                </p:cTn>
                <p:tgtEl>
                  <p:spTgt spid="899"/>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4" name="8E36DB62-4AE8-47BB-844E-A401449A7F34-L0-001.png" descr="8E36DB62-4AE8-47BB-844E-A401449A7F34-L0-001.png"/>
          <p:cNvPicPr>
            <a:picLocks noChangeAspect="1"/>
          </p:cNvPicPr>
          <p:nvPr/>
        </p:nvPicPr>
        <p:blipFill>
          <a:blip r:embed="rId3">
            <a:extLst/>
          </a:blip>
          <a:stretch>
            <a:fillRect/>
          </a:stretch>
        </p:blipFill>
        <p:spPr>
          <a:xfrm>
            <a:off x="19631406" y="11271011"/>
            <a:ext cx="944334" cy="905555"/>
          </a:xfrm>
          <a:prstGeom prst="rect">
            <a:avLst/>
          </a:prstGeom>
          <a:ln w="12700">
            <a:miter lim="400000"/>
          </a:ln>
        </p:spPr>
      </p:pic>
      <p:pic>
        <p:nvPicPr>
          <p:cNvPr id="905" name="Bildschirmfoto 2018-04-26 um 09.22.48.png" descr="Bildschirmfoto 2018-04-26 um 09.22.48.png"/>
          <p:cNvPicPr>
            <a:picLocks noChangeAspect="1"/>
          </p:cNvPicPr>
          <p:nvPr/>
        </p:nvPicPr>
        <p:blipFill>
          <a:blip r:embed="rId4">
            <a:extLst/>
          </a:blip>
          <a:stretch>
            <a:fillRect/>
          </a:stretch>
        </p:blipFill>
        <p:spPr>
          <a:xfrm>
            <a:off x="7208591" y="0"/>
            <a:ext cx="9658999" cy="13716001"/>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9" name="20156172_10154585652682077_44364316006482979_n.jpg" descr="20156172_10154585652682077_44364316006482979_n.jpg"/>
          <p:cNvPicPr>
            <a:picLocks noChangeAspect="1"/>
          </p:cNvPicPr>
          <p:nvPr/>
        </p:nvPicPr>
        <p:blipFill>
          <a:blip r:embed="rId3">
            <a:extLst/>
          </a:blip>
          <a:srcRect l="0" t="5619" r="0" b="16669"/>
          <a:stretch>
            <a:fillRect/>
          </a:stretch>
        </p:blipFill>
        <p:spPr>
          <a:xfrm>
            <a:off x="4643416" y="0"/>
            <a:ext cx="13237409" cy="13716001"/>
          </a:xfrm>
          <a:prstGeom prst="rect">
            <a:avLst/>
          </a:prstGeom>
          <a:ln w="12700">
            <a:miter lim="400000"/>
          </a:ln>
        </p:spPr>
      </p:pic>
      <p:pic>
        <p:nvPicPr>
          <p:cNvPr id="910"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100 junge Menschen…"/>
          <p:cNvSpPr txBox="1"/>
          <p:nvPr/>
        </p:nvSpPr>
        <p:spPr>
          <a:xfrm>
            <a:off x="3978338" y="3312044"/>
            <a:ext cx="16427324" cy="7091912"/>
          </a:xfrm>
          <a:prstGeom prst="rect">
            <a:avLst/>
          </a:prstGeom>
          <a:ln w="254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200000"/>
              </a:lnSpc>
              <a:defRPr b="1" sz="9000">
                <a:solidFill>
                  <a:srgbClr val="FFFFFF"/>
                </a:solidFill>
                <a:uFillTx/>
                <a:latin typeface="Helvetica Neue"/>
                <a:ea typeface="Helvetica Neue"/>
                <a:cs typeface="Helvetica Neue"/>
                <a:sym typeface="Helvetica Neue"/>
              </a:defRPr>
            </a:pPr>
            <a:r>
              <a:t>100 junge Menschen</a:t>
            </a:r>
          </a:p>
          <a:p>
            <a:pPr algn="ctr" defTabSz="821531">
              <a:lnSpc>
                <a:spcPct val="200000"/>
              </a:lnSpc>
              <a:defRPr b="1" sz="9000">
                <a:solidFill>
                  <a:srgbClr val="535353"/>
                </a:solidFill>
                <a:uFillTx/>
                <a:latin typeface="Helvetica Neue"/>
                <a:ea typeface="Helvetica Neue"/>
                <a:cs typeface="Helvetica Neue"/>
                <a:sym typeface="Helvetica Neue"/>
              </a:defRPr>
            </a:pPr>
            <a:r>
              <a:t>45 Ideen von Jugendlichen</a:t>
            </a:r>
          </a:p>
          <a:p>
            <a:pPr algn="ctr" defTabSz="821531">
              <a:lnSpc>
                <a:spcPct val="200000"/>
              </a:lnSpc>
              <a:defRPr b="1" sz="9000">
                <a:solidFill>
                  <a:srgbClr val="535353"/>
                </a:solidFill>
                <a:uFillTx/>
                <a:latin typeface="Helvetica Neue"/>
                <a:ea typeface="Helvetica Neue"/>
                <a:cs typeface="Helvetica Neue"/>
                <a:sym typeface="Helvetica Neue"/>
              </a:defRPr>
            </a:pPr>
            <a:r>
              <a:t>13 Politikerinnen und Politiker</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8" name="100 junge Menschen…"/>
          <p:cNvSpPr txBox="1"/>
          <p:nvPr/>
        </p:nvSpPr>
        <p:spPr>
          <a:xfrm>
            <a:off x="3978338" y="3312044"/>
            <a:ext cx="16427324" cy="7091912"/>
          </a:xfrm>
          <a:prstGeom prst="rect">
            <a:avLst/>
          </a:prstGeom>
          <a:ln w="254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200000"/>
              </a:lnSpc>
              <a:defRPr b="1" sz="9000">
                <a:solidFill>
                  <a:srgbClr val="535353"/>
                </a:solidFill>
                <a:uFillTx/>
                <a:latin typeface="Helvetica Neue"/>
                <a:ea typeface="Helvetica Neue"/>
                <a:cs typeface="Helvetica Neue"/>
                <a:sym typeface="Helvetica Neue"/>
              </a:defRPr>
            </a:pPr>
            <a:r>
              <a:t>100 junge Menschen</a:t>
            </a:r>
          </a:p>
          <a:p>
            <a:pPr algn="ctr" defTabSz="821531">
              <a:lnSpc>
                <a:spcPct val="200000"/>
              </a:lnSpc>
              <a:defRPr b="1" sz="9000">
                <a:solidFill>
                  <a:srgbClr val="FFFFFF"/>
                </a:solidFill>
                <a:uFillTx/>
                <a:latin typeface="Helvetica Neue"/>
                <a:ea typeface="Helvetica Neue"/>
                <a:cs typeface="Helvetica Neue"/>
                <a:sym typeface="Helvetica Neue"/>
              </a:defRPr>
            </a:pPr>
            <a:r>
              <a:t>45 Ideen von Jugendlichen</a:t>
            </a:r>
          </a:p>
          <a:p>
            <a:pPr algn="ctr" defTabSz="821531">
              <a:lnSpc>
                <a:spcPct val="200000"/>
              </a:lnSpc>
              <a:defRPr b="1" sz="9000">
                <a:solidFill>
                  <a:srgbClr val="535353"/>
                </a:solidFill>
                <a:uFillTx/>
                <a:latin typeface="Helvetica Neue"/>
                <a:ea typeface="Helvetica Neue"/>
                <a:cs typeface="Helvetica Neue"/>
                <a:sym typeface="Helvetica Neue"/>
              </a:defRPr>
            </a:pPr>
            <a:r>
              <a:t>13 Politikerinnen und Politiker</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100 junge Menschen…"/>
          <p:cNvSpPr txBox="1"/>
          <p:nvPr/>
        </p:nvSpPr>
        <p:spPr>
          <a:xfrm>
            <a:off x="3978338" y="3312044"/>
            <a:ext cx="16427324" cy="7091912"/>
          </a:xfrm>
          <a:prstGeom prst="rect">
            <a:avLst/>
          </a:prstGeom>
          <a:ln w="254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200000"/>
              </a:lnSpc>
              <a:defRPr b="1" sz="9000">
                <a:solidFill>
                  <a:srgbClr val="535353"/>
                </a:solidFill>
                <a:uFillTx/>
                <a:latin typeface="Helvetica Neue"/>
                <a:ea typeface="Helvetica Neue"/>
                <a:cs typeface="Helvetica Neue"/>
                <a:sym typeface="Helvetica Neue"/>
              </a:defRPr>
            </a:pPr>
            <a:r>
              <a:t>100 junge Menschen</a:t>
            </a:r>
          </a:p>
          <a:p>
            <a:pPr algn="ctr" defTabSz="821531">
              <a:lnSpc>
                <a:spcPct val="200000"/>
              </a:lnSpc>
              <a:defRPr b="1" sz="9000">
                <a:solidFill>
                  <a:srgbClr val="535353"/>
                </a:solidFill>
                <a:uFillTx/>
                <a:latin typeface="Helvetica Neue"/>
                <a:ea typeface="Helvetica Neue"/>
                <a:cs typeface="Helvetica Neue"/>
                <a:sym typeface="Helvetica Neue"/>
              </a:defRPr>
            </a:pPr>
            <a:r>
              <a:t>45 Ideen von Jugendlichen</a:t>
            </a:r>
          </a:p>
          <a:p>
            <a:pPr algn="ctr" defTabSz="821531">
              <a:lnSpc>
                <a:spcPct val="200000"/>
              </a:lnSpc>
              <a:defRPr b="1" sz="9000">
                <a:solidFill>
                  <a:srgbClr val="FFFFFF"/>
                </a:solidFill>
                <a:uFillTx/>
                <a:latin typeface="Helvetica Neue"/>
                <a:ea typeface="Helvetica Neue"/>
                <a:cs typeface="Helvetica Neue"/>
                <a:sym typeface="Helvetica Neue"/>
              </a:defRPr>
            </a:pPr>
            <a:r>
              <a:t>13 Politikerinnen und Politiker</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2" name="Jugendpanel…"/>
          <p:cNvSpPr/>
          <p:nvPr/>
        </p:nvSpPr>
        <p:spPr>
          <a:xfrm>
            <a:off x="12664688" y="1468460"/>
            <a:ext cx="10701842" cy="487435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defRPr sz="8000"/>
            </a:pPr>
            <a:r>
              <a:rPr b="1"/>
              <a:t>Jugendpanel </a:t>
            </a:r>
            <a:endParaRPr b="1"/>
          </a:p>
          <a:p>
            <a:pPr algn="ctr">
              <a:defRPr sz="6000"/>
            </a:pPr>
            <a:r>
              <a:t>mit PLACEm-</a:t>
            </a:r>
            <a:br/>
            <a:r>
              <a:t>App</a:t>
            </a:r>
          </a:p>
        </p:txBody>
      </p:sp>
      <p:sp>
        <p:nvSpPr>
          <p:cNvPr id="923" name="Jugendparlament…"/>
          <p:cNvSpPr/>
          <p:nvPr/>
        </p:nvSpPr>
        <p:spPr>
          <a:xfrm>
            <a:off x="1017470" y="1468460"/>
            <a:ext cx="10701842" cy="487435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defRPr sz="8000"/>
            </a:pPr>
            <a:r>
              <a:rPr b="1"/>
              <a:t>Jugendparlament </a:t>
            </a:r>
            <a:endParaRPr b="1"/>
          </a:p>
          <a:p>
            <a:pPr algn="ctr">
              <a:defRPr sz="6000"/>
            </a:pPr>
            <a:r>
              <a:t>Jugendforum</a:t>
            </a:r>
          </a:p>
          <a:p>
            <a:pPr algn="ctr">
              <a:defRPr sz="6000"/>
            </a:pPr>
            <a:r>
              <a:t>Jugendbeirat</a:t>
            </a:r>
          </a:p>
        </p:txBody>
      </p:sp>
      <p:sp>
        <p:nvSpPr>
          <p:cNvPr id="924" name="Anträge…"/>
          <p:cNvSpPr/>
          <p:nvPr/>
        </p:nvSpPr>
        <p:spPr>
          <a:xfrm>
            <a:off x="1017470" y="7373189"/>
            <a:ext cx="10701842" cy="487435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defRPr sz="8000"/>
            </a:pPr>
            <a:r>
              <a:rPr b="1"/>
              <a:t>Anträge </a:t>
            </a:r>
            <a:endParaRPr b="1"/>
          </a:p>
          <a:p>
            <a:pPr algn="ctr">
              <a:defRPr sz="6000"/>
            </a:pPr>
            <a:r>
              <a:t>als politische Anträge</a:t>
            </a:r>
          </a:p>
          <a:p>
            <a:pPr algn="ctr">
              <a:defRPr sz="6000"/>
            </a:pPr>
            <a:r>
              <a:t>umsetzen</a:t>
            </a:r>
          </a:p>
        </p:txBody>
      </p:sp>
      <p:sp>
        <p:nvSpPr>
          <p:cNvPr id="925" name="LaunchPad…"/>
          <p:cNvSpPr/>
          <p:nvPr/>
        </p:nvSpPr>
        <p:spPr>
          <a:xfrm>
            <a:off x="12664688" y="7373189"/>
            <a:ext cx="10701842" cy="487435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defRPr sz="8000"/>
            </a:pPr>
            <a:r>
              <a:rPr b="1"/>
              <a:t>LaunchPad </a:t>
            </a:r>
            <a:endParaRPr b="1"/>
          </a:p>
          <a:p>
            <a:pPr algn="ctr">
              <a:defRPr sz="6000"/>
            </a:pPr>
            <a:r>
              <a:t>gemeinsam Ideen</a:t>
            </a:r>
          </a:p>
          <a:p>
            <a:pPr algn="ctr">
              <a:defRPr sz="6000"/>
            </a:pPr>
            <a:r>
              <a:t>weiterentwickeln</a:t>
            </a:r>
          </a:p>
        </p:txBody>
      </p:sp>
      <p:grpSp>
        <p:nvGrpSpPr>
          <p:cNvPr id="928" name="Gruppieren"/>
          <p:cNvGrpSpPr/>
          <p:nvPr/>
        </p:nvGrpSpPr>
        <p:grpSpPr>
          <a:xfrm>
            <a:off x="21345721" y="-3038278"/>
            <a:ext cx="6076556" cy="6076556"/>
            <a:chOff x="0" y="0"/>
            <a:chExt cx="6076554" cy="6076554"/>
          </a:xfrm>
        </p:grpSpPr>
        <p:sp>
          <p:nvSpPr>
            <p:cNvPr id="926"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27" name="Telefon"/>
            <p:cNvSpPr/>
            <p:nvPr/>
          </p:nvSpPr>
          <p:spPr>
            <a:xfrm>
              <a:off x="1675536" y="3490565"/>
              <a:ext cx="741343" cy="1526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grpSp>
        <p:nvGrpSpPr>
          <p:cNvPr id="931" name="Gruppieren"/>
          <p:cNvGrpSpPr/>
          <p:nvPr/>
        </p:nvGrpSpPr>
        <p:grpSpPr>
          <a:xfrm>
            <a:off x="-3038278" y="10677722"/>
            <a:ext cx="6076556" cy="6076556"/>
            <a:chOff x="0" y="0"/>
            <a:chExt cx="6076554" cy="6076554"/>
          </a:xfrm>
        </p:grpSpPr>
        <p:sp>
          <p:nvSpPr>
            <p:cNvPr id="929"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30" name="Checkliste"/>
            <p:cNvSpPr/>
            <p:nvPr/>
          </p:nvSpPr>
          <p:spPr>
            <a:xfrm>
              <a:off x="3496554" y="884232"/>
              <a:ext cx="1067588" cy="1421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grpSp>
        <p:nvGrpSpPr>
          <p:cNvPr id="934" name="Gruppieren"/>
          <p:cNvGrpSpPr/>
          <p:nvPr/>
        </p:nvGrpSpPr>
        <p:grpSpPr>
          <a:xfrm>
            <a:off x="-3065854" y="-3065854"/>
            <a:ext cx="6131708" cy="6131708"/>
            <a:chOff x="1" y="1"/>
            <a:chExt cx="6131706" cy="6131706"/>
          </a:xfrm>
        </p:grpSpPr>
        <p:sp>
          <p:nvSpPr>
            <p:cNvPr id="932" name="Kreis"/>
            <p:cNvSpPr/>
            <p:nvPr/>
          </p:nvSpPr>
          <p:spPr>
            <a:xfrm rot="21568654">
              <a:off x="27577" y="27577"/>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33" name="Gerichtsgebäude"/>
            <p:cNvSpPr/>
            <p:nvPr/>
          </p:nvSpPr>
          <p:spPr>
            <a:xfrm>
              <a:off x="3422925" y="3646927"/>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grpSp>
        <p:nvGrpSpPr>
          <p:cNvPr id="937" name="Gruppieren"/>
          <p:cNvGrpSpPr/>
          <p:nvPr/>
        </p:nvGrpSpPr>
        <p:grpSpPr>
          <a:xfrm>
            <a:off x="21345721" y="10677722"/>
            <a:ext cx="6076556" cy="6076556"/>
            <a:chOff x="0" y="0"/>
            <a:chExt cx="6076554" cy="6076554"/>
          </a:xfrm>
        </p:grpSpPr>
        <p:sp>
          <p:nvSpPr>
            <p:cNvPr id="935"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36" name="Schutzhelm"/>
            <p:cNvSpPr/>
            <p:nvPr/>
          </p:nvSpPr>
          <p:spPr>
            <a:xfrm>
              <a:off x="1474610" y="930803"/>
              <a:ext cx="1143196" cy="1375398"/>
            </a:xfrm>
            <a:custGeom>
              <a:avLst/>
              <a:gdLst/>
              <a:ahLst/>
              <a:cxnLst>
                <a:cxn ang="0">
                  <a:pos x="wd2" y="hd2"/>
                </a:cxn>
                <a:cxn ang="5400000">
                  <a:pos x="wd2" y="hd2"/>
                </a:cxn>
                <a:cxn ang="10800000">
                  <a:pos x="wd2" y="hd2"/>
                </a:cxn>
                <a:cxn ang="16200000">
                  <a:pos x="wd2" y="hd2"/>
                </a:cxn>
              </a:cxnLst>
              <a:rect l="0" t="0" r="r" b="b"/>
              <a:pathLst>
                <a:path w="21030" h="21518" fill="norm" stroke="1" extrusionOk="0">
                  <a:moveTo>
                    <a:pt x="9244" y="4"/>
                  </a:moveTo>
                  <a:cubicBezTo>
                    <a:pt x="5439" y="89"/>
                    <a:pt x="689" y="3406"/>
                    <a:pt x="842" y="8320"/>
                  </a:cubicBezTo>
                  <a:cubicBezTo>
                    <a:pt x="61" y="9004"/>
                    <a:pt x="-415" y="9826"/>
                    <a:pt x="501" y="9829"/>
                  </a:cubicBezTo>
                  <a:cubicBezTo>
                    <a:pt x="1190" y="9832"/>
                    <a:pt x="19460" y="9829"/>
                    <a:pt x="20659" y="9829"/>
                  </a:cubicBezTo>
                  <a:cubicBezTo>
                    <a:pt x="21078" y="9829"/>
                    <a:pt x="21185" y="9479"/>
                    <a:pt x="20752" y="9159"/>
                  </a:cubicBezTo>
                  <a:cubicBezTo>
                    <a:pt x="20319" y="8839"/>
                    <a:pt x="18764" y="7947"/>
                    <a:pt x="18118" y="7601"/>
                  </a:cubicBezTo>
                  <a:cubicBezTo>
                    <a:pt x="18064" y="5863"/>
                    <a:pt x="16627" y="3075"/>
                    <a:pt x="16219" y="2702"/>
                  </a:cubicBezTo>
                  <a:cubicBezTo>
                    <a:pt x="15788" y="2442"/>
                    <a:pt x="15205" y="2330"/>
                    <a:pt x="15205" y="2330"/>
                  </a:cubicBezTo>
                  <a:lnTo>
                    <a:pt x="14948" y="1292"/>
                  </a:lnTo>
                  <a:cubicBezTo>
                    <a:pt x="14948" y="1292"/>
                    <a:pt x="13050" y="-82"/>
                    <a:pt x="9244" y="4"/>
                  </a:cubicBezTo>
                  <a:close/>
                  <a:moveTo>
                    <a:pt x="1996" y="10240"/>
                  </a:moveTo>
                  <a:cubicBezTo>
                    <a:pt x="2002" y="10434"/>
                    <a:pt x="2014" y="10625"/>
                    <a:pt x="2034" y="10813"/>
                  </a:cubicBezTo>
                  <a:cubicBezTo>
                    <a:pt x="2471" y="10713"/>
                    <a:pt x="2959" y="10599"/>
                    <a:pt x="3311" y="10513"/>
                  </a:cubicBezTo>
                  <a:cubicBezTo>
                    <a:pt x="3518" y="10463"/>
                    <a:pt x="3634" y="10387"/>
                    <a:pt x="3632" y="10301"/>
                  </a:cubicBezTo>
                  <a:lnTo>
                    <a:pt x="3608" y="10240"/>
                  </a:lnTo>
                  <a:lnTo>
                    <a:pt x="1996" y="10240"/>
                  </a:lnTo>
                  <a:close/>
                  <a:moveTo>
                    <a:pt x="4139" y="10240"/>
                  </a:moveTo>
                  <a:cubicBezTo>
                    <a:pt x="4153" y="10345"/>
                    <a:pt x="4162" y="10759"/>
                    <a:pt x="3452" y="10931"/>
                  </a:cubicBezTo>
                  <a:cubicBezTo>
                    <a:pt x="2635" y="11129"/>
                    <a:pt x="1123" y="11468"/>
                    <a:pt x="1123" y="11468"/>
                  </a:cubicBezTo>
                  <a:lnTo>
                    <a:pt x="1757" y="13228"/>
                  </a:lnTo>
                  <a:lnTo>
                    <a:pt x="13165" y="10240"/>
                  </a:lnTo>
                  <a:lnTo>
                    <a:pt x="4139" y="10240"/>
                  </a:lnTo>
                  <a:close/>
                  <a:moveTo>
                    <a:pt x="14900" y="10240"/>
                  </a:moveTo>
                  <a:lnTo>
                    <a:pt x="14266" y="10407"/>
                  </a:lnTo>
                  <a:lnTo>
                    <a:pt x="2737" y="13425"/>
                  </a:lnTo>
                  <a:cubicBezTo>
                    <a:pt x="3404" y="15068"/>
                    <a:pt x="4316" y="16511"/>
                    <a:pt x="4563" y="17863"/>
                  </a:cubicBezTo>
                  <a:cubicBezTo>
                    <a:pt x="4966" y="20067"/>
                    <a:pt x="3119" y="21518"/>
                    <a:pt x="3119" y="21518"/>
                  </a:cubicBezTo>
                  <a:lnTo>
                    <a:pt x="12443" y="21518"/>
                  </a:lnTo>
                  <a:cubicBezTo>
                    <a:pt x="13033" y="18812"/>
                    <a:pt x="14155" y="19308"/>
                    <a:pt x="15134" y="19283"/>
                  </a:cubicBezTo>
                  <a:cubicBezTo>
                    <a:pt x="16113" y="19259"/>
                    <a:pt x="17322" y="19014"/>
                    <a:pt x="17120" y="17900"/>
                  </a:cubicBezTo>
                  <a:cubicBezTo>
                    <a:pt x="16985" y="17155"/>
                    <a:pt x="17153" y="16918"/>
                    <a:pt x="17484" y="16523"/>
                  </a:cubicBezTo>
                  <a:cubicBezTo>
                    <a:pt x="17816" y="16128"/>
                    <a:pt x="17156" y="15773"/>
                    <a:pt x="17156" y="15773"/>
                  </a:cubicBezTo>
                  <a:lnTo>
                    <a:pt x="17538" y="15588"/>
                  </a:lnTo>
                  <a:cubicBezTo>
                    <a:pt x="17720" y="15500"/>
                    <a:pt x="17812" y="15322"/>
                    <a:pt x="17766" y="15148"/>
                  </a:cubicBezTo>
                  <a:cubicBezTo>
                    <a:pt x="17747" y="15079"/>
                    <a:pt x="17727" y="14994"/>
                    <a:pt x="17702" y="14892"/>
                  </a:cubicBezTo>
                  <a:cubicBezTo>
                    <a:pt x="17620" y="14550"/>
                    <a:pt x="17798" y="14255"/>
                    <a:pt x="18132" y="14149"/>
                  </a:cubicBezTo>
                  <a:cubicBezTo>
                    <a:pt x="18431" y="14055"/>
                    <a:pt x="18645" y="13927"/>
                    <a:pt x="18795" y="13804"/>
                  </a:cubicBezTo>
                  <a:cubicBezTo>
                    <a:pt x="18999" y="13637"/>
                    <a:pt x="18997" y="13350"/>
                    <a:pt x="18845" y="13147"/>
                  </a:cubicBezTo>
                  <a:cubicBezTo>
                    <a:pt x="18291" y="12406"/>
                    <a:pt x="17726" y="11593"/>
                    <a:pt x="17336" y="11069"/>
                  </a:cubicBezTo>
                  <a:cubicBezTo>
                    <a:pt x="17098" y="10750"/>
                    <a:pt x="17117" y="10492"/>
                    <a:pt x="17201" y="10240"/>
                  </a:cubicBezTo>
                  <a:lnTo>
                    <a:pt x="14900" y="10240"/>
                  </a:lnTo>
                  <a:close/>
                  <a:moveTo>
                    <a:pt x="5775" y="11030"/>
                  </a:moveTo>
                  <a:cubicBezTo>
                    <a:pt x="5870" y="11039"/>
                    <a:pt x="5955" y="11094"/>
                    <a:pt x="5985" y="11177"/>
                  </a:cubicBezTo>
                  <a:cubicBezTo>
                    <a:pt x="6024" y="11287"/>
                    <a:pt x="5950" y="11404"/>
                    <a:pt x="5820" y="11438"/>
                  </a:cubicBezTo>
                  <a:cubicBezTo>
                    <a:pt x="5691" y="11472"/>
                    <a:pt x="5553" y="11409"/>
                    <a:pt x="5514" y="11298"/>
                  </a:cubicBezTo>
                  <a:cubicBezTo>
                    <a:pt x="5474" y="11188"/>
                    <a:pt x="5548" y="11071"/>
                    <a:pt x="5678" y="11037"/>
                  </a:cubicBezTo>
                  <a:cubicBezTo>
                    <a:pt x="5710" y="11029"/>
                    <a:pt x="5743" y="11027"/>
                    <a:pt x="5775" y="11030"/>
                  </a:cubicBezTo>
                  <a:close/>
                  <a:moveTo>
                    <a:pt x="4911" y="11253"/>
                  </a:moveTo>
                  <a:cubicBezTo>
                    <a:pt x="5007" y="11261"/>
                    <a:pt x="5092" y="11318"/>
                    <a:pt x="5121" y="11401"/>
                  </a:cubicBezTo>
                  <a:cubicBezTo>
                    <a:pt x="5161" y="11511"/>
                    <a:pt x="5089" y="11627"/>
                    <a:pt x="4959" y="11660"/>
                  </a:cubicBezTo>
                  <a:cubicBezTo>
                    <a:pt x="4829" y="11694"/>
                    <a:pt x="4692" y="11633"/>
                    <a:pt x="4652" y="11522"/>
                  </a:cubicBezTo>
                  <a:cubicBezTo>
                    <a:pt x="4613" y="11412"/>
                    <a:pt x="4685" y="11295"/>
                    <a:pt x="4814" y="11261"/>
                  </a:cubicBezTo>
                  <a:cubicBezTo>
                    <a:pt x="4847" y="11253"/>
                    <a:pt x="4880" y="11250"/>
                    <a:pt x="4911" y="11253"/>
                  </a:cubicBezTo>
                  <a:close/>
                  <a:moveTo>
                    <a:pt x="4050" y="11477"/>
                  </a:moveTo>
                  <a:cubicBezTo>
                    <a:pt x="4145" y="11485"/>
                    <a:pt x="4230" y="11540"/>
                    <a:pt x="4260" y="11623"/>
                  </a:cubicBezTo>
                  <a:cubicBezTo>
                    <a:pt x="4300" y="11734"/>
                    <a:pt x="4225" y="11851"/>
                    <a:pt x="4096" y="11884"/>
                  </a:cubicBezTo>
                  <a:cubicBezTo>
                    <a:pt x="3966" y="11918"/>
                    <a:pt x="3828" y="11857"/>
                    <a:pt x="3789" y="11746"/>
                  </a:cubicBezTo>
                  <a:cubicBezTo>
                    <a:pt x="3749" y="11636"/>
                    <a:pt x="3823" y="11519"/>
                    <a:pt x="3953" y="11485"/>
                  </a:cubicBezTo>
                  <a:cubicBezTo>
                    <a:pt x="3985" y="11477"/>
                    <a:pt x="4018" y="11474"/>
                    <a:pt x="4050" y="11477"/>
                  </a:cubicBezTo>
                  <a:close/>
                  <a:moveTo>
                    <a:pt x="3189" y="11701"/>
                  </a:moveTo>
                  <a:cubicBezTo>
                    <a:pt x="3284" y="11709"/>
                    <a:pt x="3367" y="11764"/>
                    <a:pt x="3397" y="11847"/>
                  </a:cubicBezTo>
                  <a:cubicBezTo>
                    <a:pt x="3436" y="11958"/>
                    <a:pt x="3364" y="12075"/>
                    <a:pt x="3234" y="12108"/>
                  </a:cubicBezTo>
                  <a:cubicBezTo>
                    <a:pt x="3104" y="12142"/>
                    <a:pt x="2967" y="12079"/>
                    <a:pt x="2927" y="11968"/>
                  </a:cubicBezTo>
                  <a:cubicBezTo>
                    <a:pt x="2888" y="11858"/>
                    <a:pt x="2962" y="11741"/>
                    <a:pt x="3092" y="11707"/>
                  </a:cubicBezTo>
                  <a:cubicBezTo>
                    <a:pt x="3124" y="11699"/>
                    <a:pt x="3157" y="11698"/>
                    <a:pt x="3189" y="11701"/>
                  </a:cubicBezTo>
                  <a:close/>
                  <a:moveTo>
                    <a:pt x="2325" y="11923"/>
                  </a:moveTo>
                  <a:cubicBezTo>
                    <a:pt x="2420" y="11931"/>
                    <a:pt x="2505" y="11987"/>
                    <a:pt x="2535" y="12069"/>
                  </a:cubicBezTo>
                  <a:cubicBezTo>
                    <a:pt x="2575" y="12180"/>
                    <a:pt x="2503" y="12297"/>
                    <a:pt x="2373" y="12331"/>
                  </a:cubicBezTo>
                  <a:cubicBezTo>
                    <a:pt x="2243" y="12364"/>
                    <a:pt x="2105" y="12303"/>
                    <a:pt x="2066" y="12192"/>
                  </a:cubicBezTo>
                  <a:cubicBezTo>
                    <a:pt x="2026" y="12082"/>
                    <a:pt x="2098" y="11965"/>
                    <a:pt x="2228" y="11931"/>
                  </a:cubicBezTo>
                  <a:cubicBezTo>
                    <a:pt x="2261" y="11923"/>
                    <a:pt x="2293" y="11920"/>
                    <a:pt x="2325" y="11923"/>
                  </a:cubicBez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6" name="IMGP6535.jpg" descr="IMGP6535.jpg"/>
          <p:cNvPicPr>
            <a:picLocks noChangeAspect="1"/>
          </p:cNvPicPr>
          <p:nvPr/>
        </p:nvPicPr>
        <p:blipFill>
          <a:blip r:embed="rId3">
            <a:extLst/>
          </a:blip>
          <a:srcRect l="0" t="7379" r="0" b="7379"/>
          <a:stretch>
            <a:fillRect/>
          </a:stretch>
        </p:blipFill>
        <p:spPr>
          <a:xfrm>
            <a:off x="-6030" y="-55020"/>
            <a:ext cx="24395890" cy="13825928"/>
          </a:xfrm>
          <a:prstGeom prst="rect">
            <a:avLst/>
          </a:prstGeom>
          <a:ln w="12700">
            <a:miter lim="400000"/>
          </a:ln>
        </p:spPr>
      </p:pic>
      <p:sp>
        <p:nvSpPr>
          <p:cNvPr id="597" name="2006"/>
          <p:cNvSpPr txBox="1"/>
          <p:nvPr/>
        </p:nvSpPr>
        <p:spPr>
          <a:xfrm>
            <a:off x="16629584" y="11568848"/>
            <a:ext cx="4811836" cy="1935481"/>
          </a:xfrm>
          <a:prstGeom prst="rect">
            <a:avLst/>
          </a:prstGeom>
          <a:ln w="25400">
            <a:miter lim="400000"/>
          </a:ln>
          <a:effectLst>
            <a:outerShdw sx="100000" sy="100000" kx="0" ky="0" algn="b" rotWithShape="0" blurRad="203200" dist="50800" dir="5400000">
              <a:srgbClr val="000000">
                <a:alpha val="75000"/>
              </a:srgbClr>
            </a:outerShdw>
          </a:effectLst>
          <a:extLst>
            <a:ext uri="{C572A759-6A51-4108-AA02-DFA0A04FC94B}">
              <ma14:wrappingTextBoxFlag xmlns:ma14="http://schemas.microsoft.com/office/mac/drawingml/2011/main" val="1"/>
            </a:ext>
          </a:extLst>
        </p:spPr>
        <p:txBody>
          <a:bodyPr tIns="91439" bIns="91439">
            <a:spAutoFit/>
          </a:bodyPr>
          <a:lstStyle>
            <a:lvl1pPr algn="ctr">
              <a:spcBef>
                <a:spcPts val="2800"/>
              </a:spcBef>
              <a:defRPr sz="9800">
                <a:solidFill>
                  <a:srgbClr val="FFFFFF"/>
                </a:solidFill>
                <a:latin typeface="Arial Black"/>
                <a:ea typeface="Arial Black"/>
                <a:cs typeface="Arial Black"/>
                <a:sym typeface="Arial Black"/>
              </a:defRPr>
            </a:lvl1pPr>
          </a:lstStyle>
          <a:p>
            <a:pPr/>
            <a:r>
              <a:t>2006</a:t>
            </a:r>
          </a:p>
        </p:txBody>
      </p:sp>
      <p:pic>
        <p:nvPicPr>
          <p:cNvPr id="598"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Jugendparlament…"/>
          <p:cNvSpPr/>
          <p:nvPr/>
        </p:nvSpPr>
        <p:spPr>
          <a:xfrm>
            <a:off x="1017470" y="1468460"/>
            <a:ext cx="10701842" cy="487435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defRPr sz="8000"/>
            </a:pPr>
            <a:r>
              <a:rPr b="1"/>
              <a:t>Jugendparlament </a:t>
            </a:r>
            <a:endParaRPr b="1"/>
          </a:p>
          <a:p>
            <a:pPr algn="ctr">
              <a:defRPr sz="6000"/>
            </a:pPr>
            <a:r>
              <a:t>Jugendforum</a:t>
            </a:r>
          </a:p>
          <a:p>
            <a:pPr algn="ctr">
              <a:defRPr sz="6000"/>
            </a:pPr>
            <a:r>
              <a:t>Jugendbeirat</a:t>
            </a:r>
          </a:p>
        </p:txBody>
      </p:sp>
      <p:grpSp>
        <p:nvGrpSpPr>
          <p:cNvPr id="944" name="Gruppieren"/>
          <p:cNvGrpSpPr/>
          <p:nvPr/>
        </p:nvGrpSpPr>
        <p:grpSpPr>
          <a:xfrm>
            <a:off x="-3065854" y="-3065854"/>
            <a:ext cx="6131708" cy="6131708"/>
            <a:chOff x="1" y="1"/>
            <a:chExt cx="6131706" cy="6131706"/>
          </a:xfrm>
        </p:grpSpPr>
        <p:sp>
          <p:nvSpPr>
            <p:cNvPr id="942" name="Kreis"/>
            <p:cNvSpPr/>
            <p:nvPr/>
          </p:nvSpPr>
          <p:spPr>
            <a:xfrm rot="21568654">
              <a:off x="27577" y="27577"/>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43" name="Gerichtsgebäude"/>
            <p:cNvSpPr/>
            <p:nvPr/>
          </p:nvSpPr>
          <p:spPr>
            <a:xfrm>
              <a:off x="3422925" y="3646927"/>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8" name="8E36DB62-4AE8-47BB-844E-A401449A7F34-L0-001.png" descr="8E36DB62-4AE8-47BB-844E-A401449A7F34-L0-001.png"/>
          <p:cNvPicPr>
            <a:picLocks noChangeAspect="1"/>
          </p:cNvPicPr>
          <p:nvPr/>
        </p:nvPicPr>
        <p:blipFill>
          <a:blip r:embed="rId3">
            <a:extLst/>
          </a:blip>
          <a:stretch>
            <a:fillRect/>
          </a:stretch>
        </p:blipFill>
        <p:spPr>
          <a:xfrm>
            <a:off x="22645540" y="12083811"/>
            <a:ext cx="944334" cy="905555"/>
          </a:xfrm>
          <a:prstGeom prst="rect">
            <a:avLst/>
          </a:prstGeom>
          <a:ln w="12700">
            <a:miter lim="400000"/>
          </a:ln>
        </p:spPr>
      </p:pic>
      <p:pic>
        <p:nvPicPr>
          <p:cNvPr id="949" name="Bildschirmfoto 2020-02-24 um 09.55.03.png" descr="Bildschirmfoto 2020-02-24 um 09.55.03.png"/>
          <p:cNvPicPr>
            <a:picLocks noChangeAspect="1"/>
          </p:cNvPicPr>
          <p:nvPr/>
        </p:nvPicPr>
        <p:blipFill>
          <a:blip r:embed="rId4">
            <a:extLst/>
          </a:blip>
          <a:stretch>
            <a:fillRect/>
          </a:stretch>
        </p:blipFill>
        <p:spPr>
          <a:xfrm>
            <a:off x="1596610" y="977900"/>
            <a:ext cx="8267701" cy="11760200"/>
          </a:xfrm>
          <a:prstGeom prst="rect">
            <a:avLst/>
          </a:prstGeom>
          <a:ln w="12700">
            <a:miter lim="400000"/>
          </a:ln>
        </p:spPr>
      </p:pic>
      <p:pic>
        <p:nvPicPr>
          <p:cNvPr id="950" name="Bildschirmfoto 2020-02-24 um 10.21.49.png" descr="Bildschirmfoto 2020-02-24 um 10.21.49.png"/>
          <p:cNvPicPr>
            <a:picLocks noChangeAspect="1"/>
          </p:cNvPicPr>
          <p:nvPr/>
        </p:nvPicPr>
        <p:blipFill>
          <a:blip r:embed="rId5">
            <a:extLst/>
          </a:blip>
          <a:stretch>
            <a:fillRect/>
          </a:stretch>
        </p:blipFill>
        <p:spPr>
          <a:xfrm>
            <a:off x="8670193" y="649570"/>
            <a:ext cx="12067503" cy="5753299"/>
          </a:xfrm>
          <a:prstGeom prst="rect">
            <a:avLst/>
          </a:prstGeom>
          <a:ln w="12700">
            <a:miter lim="400000"/>
          </a:ln>
        </p:spPr>
      </p:pic>
      <p:pic>
        <p:nvPicPr>
          <p:cNvPr id="951" name="Bildschirmfoto 2020-02-24 um 10.22.42.png" descr="Bildschirmfoto 2020-02-24 um 10.22.42.png"/>
          <p:cNvPicPr>
            <a:picLocks noChangeAspect="1"/>
          </p:cNvPicPr>
          <p:nvPr/>
        </p:nvPicPr>
        <p:blipFill>
          <a:blip r:embed="rId6">
            <a:extLst/>
          </a:blip>
          <a:stretch>
            <a:fillRect/>
          </a:stretch>
        </p:blipFill>
        <p:spPr>
          <a:xfrm>
            <a:off x="8154689" y="5007050"/>
            <a:ext cx="6056356" cy="6813400"/>
          </a:xfrm>
          <a:prstGeom prst="rect">
            <a:avLst/>
          </a:prstGeom>
          <a:ln w="12700">
            <a:miter lim="400000"/>
          </a:ln>
        </p:spPr>
      </p:pic>
      <p:pic>
        <p:nvPicPr>
          <p:cNvPr id="952" name="Bildschirmfoto 2020-02-24 um 10.23.49.png" descr="Bildschirmfoto 2020-02-24 um 10.23.49.png"/>
          <p:cNvPicPr>
            <a:picLocks noChangeAspect="1"/>
          </p:cNvPicPr>
          <p:nvPr/>
        </p:nvPicPr>
        <p:blipFill>
          <a:blip r:embed="rId7">
            <a:extLst/>
          </a:blip>
          <a:stretch>
            <a:fillRect/>
          </a:stretch>
        </p:blipFill>
        <p:spPr>
          <a:xfrm>
            <a:off x="13626853" y="3451300"/>
            <a:ext cx="10257186" cy="6813400"/>
          </a:xfrm>
          <a:prstGeom prst="rect">
            <a:avLst/>
          </a:prstGeom>
          <a:ln w="12700">
            <a:miter lim="400000"/>
          </a:ln>
        </p:spPr>
      </p:pic>
      <p:grpSp>
        <p:nvGrpSpPr>
          <p:cNvPr id="955" name="Gruppieren"/>
          <p:cNvGrpSpPr/>
          <p:nvPr/>
        </p:nvGrpSpPr>
        <p:grpSpPr>
          <a:xfrm>
            <a:off x="-3065854" y="-3065854"/>
            <a:ext cx="6131708" cy="6131708"/>
            <a:chOff x="1" y="1"/>
            <a:chExt cx="6131706" cy="6131706"/>
          </a:xfrm>
        </p:grpSpPr>
        <p:sp>
          <p:nvSpPr>
            <p:cNvPr id="953" name="Kreis"/>
            <p:cNvSpPr/>
            <p:nvPr/>
          </p:nvSpPr>
          <p:spPr>
            <a:xfrm rot="21568654">
              <a:off x="27577" y="27577"/>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54" name="Gerichtsgebäude"/>
            <p:cNvSpPr/>
            <p:nvPr/>
          </p:nvSpPr>
          <p:spPr>
            <a:xfrm>
              <a:off x="3422925" y="3646927"/>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Jugendpanel…"/>
          <p:cNvSpPr/>
          <p:nvPr/>
        </p:nvSpPr>
        <p:spPr>
          <a:xfrm>
            <a:off x="12664688" y="1468460"/>
            <a:ext cx="10701842" cy="487435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defRPr sz="8000"/>
            </a:pPr>
            <a:r>
              <a:rPr b="1"/>
              <a:t>Jugendpanel </a:t>
            </a:r>
            <a:endParaRPr b="1"/>
          </a:p>
          <a:p>
            <a:pPr algn="ctr">
              <a:defRPr sz="6000"/>
            </a:pPr>
            <a:r>
              <a:t>mit PLACEm-</a:t>
            </a:r>
            <a:br/>
            <a:r>
              <a:t>App</a:t>
            </a:r>
          </a:p>
        </p:txBody>
      </p:sp>
      <p:grpSp>
        <p:nvGrpSpPr>
          <p:cNvPr id="962" name="Gruppieren"/>
          <p:cNvGrpSpPr/>
          <p:nvPr/>
        </p:nvGrpSpPr>
        <p:grpSpPr>
          <a:xfrm>
            <a:off x="21345721" y="-3038278"/>
            <a:ext cx="6076556" cy="6076556"/>
            <a:chOff x="0" y="0"/>
            <a:chExt cx="6076554" cy="6076554"/>
          </a:xfrm>
        </p:grpSpPr>
        <p:sp>
          <p:nvSpPr>
            <p:cNvPr id="960"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61" name="Telefon"/>
            <p:cNvSpPr/>
            <p:nvPr/>
          </p:nvSpPr>
          <p:spPr>
            <a:xfrm>
              <a:off x="1675536" y="3490565"/>
              <a:ext cx="741343" cy="1526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6" name="IMG_6700.jpg" descr="IMG_6700.jpg"/>
          <p:cNvPicPr>
            <a:picLocks noChangeAspect="1"/>
          </p:cNvPicPr>
          <p:nvPr/>
        </p:nvPicPr>
        <p:blipFill>
          <a:blip r:embed="rId3">
            <a:extLst/>
          </a:blip>
          <a:srcRect l="9932" t="0" r="21398" b="0"/>
          <a:stretch>
            <a:fillRect/>
          </a:stretch>
        </p:blipFill>
        <p:spPr>
          <a:xfrm>
            <a:off x="2273491" y="0"/>
            <a:ext cx="6830529" cy="13716001"/>
          </a:xfrm>
          <a:prstGeom prst="rect">
            <a:avLst/>
          </a:prstGeom>
          <a:ln w="12700">
            <a:miter lim="400000"/>
          </a:ln>
        </p:spPr>
      </p:pic>
      <p:pic>
        <p:nvPicPr>
          <p:cNvPr id="967"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pic>
        <p:nvPicPr>
          <p:cNvPr id="968" name="DSC00191.jpg" descr="DSC00191.jpg"/>
          <p:cNvPicPr>
            <a:picLocks noChangeAspect="1"/>
          </p:cNvPicPr>
          <p:nvPr/>
        </p:nvPicPr>
        <p:blipFill>
          <a:blip r:embed="rId5">
            <a:extLst/>
          </a:blip>
          <a:stretch>
            <a:fillRect/>
          </a:stretch>
        </p:blipFill>
        <p:spPr>
          <a:xfrm>
            <a:off x="9138664" y="46650"/>
            <a:ext cx="12961433" cy="8628286"/>
          </a:xfrm>
          <a:prstGeom prst="rect">
            <a:avLst/>
          </a:prstGeom>
          <a:ln w="12700">
            <a:miter lim="400000"/>
          </a:ln>
        </p:spPr>
      </p:pic>
      <p:pic>
        <p:nvPicPr>
          <p:cNvPr id="969" name="PLACEm Gruppenbild.jpg" descr="PLACEm Gruppenbild.jpg"/>
          <p:cNvPicPr>
            <a:picLocks noChangeAspect="1"/>
          </p:cNvPicPr>
          <p:nvPr/>
        </p:nvPicPr>
        <p:blipFill>
          <a:blip r:embed="rId6">
            <a:extLst/>
          </a:blip>
          <a:srcRect l="0" t="0" r="0" b="7838"/>
          <a:stretch>
            <a:fillRect/>
          </a:stretch>
        </p:blipFill>
        <p:spPr>
          <a:xfrm>
            <a:off x="9078101" y="8694708"/>
            <a:ext cx="8184548" cy="5028646"/>
          </a:xfrm>
          <a:prstGeom prst="rect">
            <a:avLst/>
          </a:prstGeom>
          <a:ln w="12700">
            <a:miter lim="400000"/>
          </a:ln>
        </p:spPr>
      </p:pic>
      <p:grpSp>
        <p:nvGrpSpPr>
          <p:cNvPr id="972" name="Gruppieren"/>
          <p:cNvGrpSpPr/>
          <p:nvPr/>
        </p:nvGrpSpPr>
        <p:grpSpPr>
          <a:xfrm>
            <a:off x="21345721" y="-3038278"/>
            <a:ext cx="6076556" cy="6076556"/>
            <a:chOff x="0" y="0"/>
            <a:chExt cx="6076554" cy="6076554"/>
          </a:xfrm>
        </p:grpSpPr>
        <p:sp>
          <p:nvSpPr>
            <p:cNvPr id="970"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71" name="Telefon"/>
            <p:cNvSpPr/>
            <p:nvPr/>
          </p:nvSpPr>
          <p:spPr>
            <a:xfrm>
              <a:off x="1675536" y="3490565"/>
              <a:ext cx="741343" cy="1526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6" name="LaunchPad…"/>
          <p:cNvSpPr/>
          <p:nvPr/>
        </p:nvSpPr>
        <p:spPr>
          <a:xfrm>
            <a:off x="12664688" y="7373189"/>
            <a:ext cx="10701842" cy="487435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defRPr sz="8000"/>
            </a:pPr>
            <a:r>
              <a:rPr b="1"/>
              <a:t>LaunchPad </a:t>
            </a:r>
            <a:endParaRPr b="1"/>
          </a:p>
          <a:p>
            <a:pPr algn="ctr">
              <a:defRPr sz="6000"/>
            </a:pPr>
            <a:r>
              <a:t>gemeinsam Ideen</a:t>
            </a:r>
          </a:p>
          <a:p>
            <a:pPr algn="ctr">
              <a:defRPr sz="6000"/>
            </a:pPr>
            <a:r>
              <a:t>weiterentwickeln</a:t>
            </a:r>
          </a:p>
        </p:txBody>
      </p:sp>
      <p:grpSp>
        <p:nvGrpSpPr>
          <p:cNvPr id="979" name="Gruppieren"/>
          <p:cNvGrpSpPr/>
          <p:nvPr/>
        </p:nvGrpSpPr>
        <p:grpSpPr>
          <a:xfrm>
            <a:off x="21345721" y="10677722"/>
            <a:ext cx="6076556" cy="6076556"/>
            <a:chOff x="0" y="0"/>
            <a:chExt cx="6076554" cy="6076554"/>
          </a:xfrm>
        </p:grpSpPr>
        <p:sp>
          <p:nvSpPr>
            <p:cNvPr id="977"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78" name="Schutzhelm"/>
            <p:cNvSpPr/>
            <p:nvPr/>
          </p:nvSpPr>
          <p:spPr>
            <a:xfrm>
              <a:off x="1474610" y="930803"/>
              <a:ext cx="1143196" cy="1375398"/>
            </a:xfrm>
            <a:custGeom>
              <a:avLst/>
              <a:gdLst/>
              <a:ahLst/>
              <a:cxnLst>
                <a:cxn ang="0">
                  <a:pos x="wd2" y="hd2"/>
                </a:cxn>
                <a:cxn ang="5400000">
                  <a:pos x="wd2" y="hd2"/>
                </a:cxn>
                <a:cxn ang="10800000">
                  <a:pos x="wd2" y="hd2"/>
                </a:cxn>
                <a:cxn ang="16200000">
                  <a:pos x="wd2" y="hd2"/>
                </a:cxn>
              </a:cxnLst>
              <a:rect l="0" t="0" r="r" b="b"/>
              <a:pathLst>
                <a:path w="21030" h="21518" fill="norm" stroke="1" extrusionOk="0">
                  <a:moveTo>
                    <a:pt x="9244" y="4"/>
                  </a:moveTo>
                  <a:cubicBezTo>
                    <a:pt x="5439" y="89"/>
                    <a:pt x="689" y="3406"/>
                    <a:pt x="842" y="8320"/>
                  </a:cubicBezTo>
                  <a:cubicBezTo>
                    <a:pt x="61" y="9004"/>
                    <a:pt x="-415" y="9826"/>
                    <a:pt x="501" y="9829"/>
                  </a:cubicBezTo>
                  <a:cubicBezTo>
                    <a:pt x="1190" y="9832"/>
                    <a:pt x="19460" y="9829"/>
                    <a:pt x="20659" y="9829"/>
                  </a:cubicBezTo>
                  <a:cubicBezTo>
                    <a:pt x="21078" y="9829"/>
                    <a:pt x="21185" y="9479"/>
                    <a:pt x="20752" y="9159"/>
                  </a:cubicBezTo>
                  <a:cubicBezTo>
                    <a:pt x="20319" y="8839"/>
                    <a:pt x="18764" y="7947"/>
                    <a:pt x="18118" y="7601"/>
                  </a:cubicBezTo>
                  <a:cubicBezTo>
                    <a:pt x="18064" y="5863"/>
                    <a:pt x="16627" y="3075"/>
                    <a:pt x="16219" y="2702"/>
                  </a:cubicBezTo>
                  <a:cubicBezTo>
                    <a:pt x="15788" y="2442"/>
                    <a:pt x="15205" y="2330"/>
                    <a:pt x="15205" y="2330"/>
                  </a:cubicBezTo>
                  <a:lnTo>
                    <a:pt x="14948" y="1292"/>
                  </a:lnTo>
                  <a:cubicBezTo>
                    <a:pt x="14948" y="1292"/>
                    <a:pt x="13050" y="-82"/>
                    <a:pt x="9244" y="4"/>
                  </a:cubicBezTo>
                  <a:close/>
                  <a:moveTo>
                    <a:pt x="1996" y="10240"/>
                  </a:moveTo>
                  <a:cubicBezTo>
                    <a:pt x="2002" y="10434"/>
                    <a:pt x="2014" y="10625"/>
                    <a:pt x="2034" y="10813"/>
                  </a:cubicBezTo>
                  <a:cubicBezTo>
                    <a:pt x="2471" y="10713"/>
                    <a:pt x="2959" y="10599"/>
                    <a:pt x="3311" y="10513"/>
                  </a:cubicBezTo>
                  <a:cubicBezTo>
                    <a:pt x="3518" y="10463"/>
                    <a:pt x="3634" y="10387"/>
                    <a:pt x="3632" y="10301"/>
                  </a:cubicBezTo>
                  <a:lnTo>
                    <a:pt x="3608" y="10240"/>
                  </a:lnTo>
                  <a:lnTo>
                    <a:pt x="1996" y="10240"/>
                  </a:lnTo>
                  <a:close/>
                  <a:moveTo>
                    <a:pt x="4139" y="10240"/>
                  </a:moveTo>
                  <a:cubicBezTo>
                    <a:pt x="4153" y="10345"/>
                    <a:pt x="4162" y="10759"/>
                    <a:pt x="3452" y="10931"/>
                  </a:cubicBezTo>
                  <a:cubicBezTo>
                    <a:pt x="2635" y="11129"/>
                    <a:pt x="1123" y="11468"/>
                    <a:pt x="1123" y="11468"/>
                  </a:cubicBezTo>
                  <a:lnTo>
                    <a:pt x="1757" y="13228"/>
                  </a:lnTo>
                  <a:lnTo>
                    <a:pt x="13165" y="10240"/>
                  </a:lnTo>
                  <a:lnTo>
                    <a:pt x="4139" y="10240"/>
                  </a:lnTo>
                  <a:close/>
                  <a:moveTo>
                    <a:pt x="14900" y="10240"/>
                  </a:moveTo>
                  <a:lnTo>
                    <a:pt x="14266" y="10407"/>
                  </a:lnTo>
                  <a:lnTo>
                    <a:pt x="2737" y="13425"/>
                  </a:lnTo>
                  <a:cubicBezTo>
                    <a:pt x="3404" y="15068"/>
                    <a:pt x="4316" y="16511"/>
                    <a:pt x="4563" y="17863"/>
                  </a:cubicBezTo>
                  <a:cubicBezTo>
                    <a:pt x="4966" y="20067"/>
                    <a:pt x="3119" y="21518"/>
                    <a:pt x="3119" y="21518"/>
                  </a:cubicBezTo>
                  <a:lnTo>
                    <a:pt x="12443" y="21518"/>
                  </a:lnTo>
                  <a:cubicBezTo>
                    <a:pt x="13033" y="18812"/>
                    <a:pt x="14155" y="19308"/>
                    <a:pt x="15134" y="19283"/>
                  </a:cubicBezTo>
                  <a:cubicBezTo>
                    <a:pt x="16113" y="19259"/>
                    <a:pt x="17322" y="19014"/>
                    <a:pt x="17120" y="17900"/>
                  </a:cubicBezTo>
                  <a:cubicBezTo>
                    <a:pt x="16985" y="17155"/>
                    <a:pt x="17153" y="16918"/>
                    <a:pt x="17484" y="16523"/>
                  </a:cubicBezTo>
                  <a:cubicBezTo>
                    <a:pt x="17816" y="16128"/>
                    <a:pt x="17156" y="15773"/>
                    <a:pt x="17156" y="15773"/>
                  </a:cubicBezTo>
                  <a:lnTo>
                    <a:pt x="17538" y="15588"/>
                  </a:lnTo>
                  <a:cubicBezTo>
                    <a:pt x="17720" y="15500"/>
                    <a:pt x="17812" y="15322"/>
                    <a:pt x="17766" y="15148"/>
                  </a:cubicBezTo>
                  <a:cubicBezTo>
                    <a:pt x="17747" y="15079"/>
                    <a:pt x="17727" y="14994"/>
                    <a:pt x="17702" y="14892"/>
                  </a:cubicBezTo>
                  <a:cubicBezTo>
                    <a:pt x="17620" y="14550"/>
                    <a:pt x="17798" y="14255"/>
                    <a:pt x="18132" y="14149"/>
                  </a:cubicBezTo>
                  <a:cubicBezTo>
                    <a:pt x="18431" y="14055"/>
                    <a:pt x="18645" y="13927"/>
                    <a:pt x="18795" y="13804"/>
                  </a:cubicBezTo>
                  <a:cubicBezTo>
                    <a:pt x="18999" y="13637"/>
                    <a:pt x="18997" y="13350"/>
                    <a:pt x="18845" y="13147"/>
                  </a:cubicBezTo>
                  <a:cubicBezTo>
                    <a:pt x="18291" y="12406"/>
                    <a:pt x="17726" y="11593"/>
                    <a:pt x="17336" y="11069"/>
                  </a:cubicBezTo>
                  <a:cubicBezTo>
                    <a:pt x="17098" y="10750"/>
                    <a:pt x="17117" y="10492"/>
                    <a:pt x="17201" y="10240"/>
                  </a:cubicBezTo>
                  <a:lnTo>
                    <a:pt x="14900" y="10240"/>
                  </a:lnTo>
                  <a:close/>
                  <a:moveTo>
                    <a:pt x="5775" y="11030"/>
                  </a:moveTo>
                  <a:cubicBezTo>
                    <a:pt x="5870" y="11039"/>
                    <a:pt x="5955" y="11094"/>
                    <a:pt x="5985" y="11177"/>
                  </a:cubicBezTo>
                  <a:cubicBezTo>
                    <a:pt x="6024" y="11287"/>
                    <a:pt x="5950" y="11404"/>
                    <a:pt x="5820" y="11438"/>
                  </a:cubicBezTo>
                  <a:cubicBezTo>
                    <a:pt x="5691" y="11472"/>
                    <a:pt x="5553" y="11409"/>
                    <a:pt x="5514" y="11298"/>
                  </a:cubicBezTo>
                  <a:cubicBezTo>
                    <a:pt x="5474" y="11188"/>
                    <a:pt x="5548" y="11071"/>
                    <a:pt x="5678" y="11037"/>
                  </a:cubicBezTo>
                  <a:cubicBezTo>
                    <a:pt x="5710" y="11029"/>
                    <a:pt x="5743" y="11027"/>
                    <a:pt x="5775" y="11030"/>
                  </a:cubicBezTo>
                  <a:close/>
                  <a:moveTo>
                    <a:pt x="4911" y="11253"/>
                  </a:moveTo>
                  <a:cubicBezTo>
                    <a:pt x="5007" y="11261"/>
                    <a:pt x="5092" y="11318"/>
                    <a:pt x="5121" y="11401"/>
                  </a:cubicBezTo>
                  <a:cubicBezTo>
                    <a:pt x="5161" y="11511"/>
                    <a:pt x="5089" y="11627"/>
                    <a:pt x="4959" y="11660"/>
                  </a:cubicBezTo>
                  <a:cubicBezTo>
                    <a:pt x="4829" y="11694"/>
                    <a:pt x="4692" y="11633"/>
                    <a:pt x="4652" y="11522"/>
                  </a:cubicBezTo>
                  <a:cubicBezTo>
                    <a:pt x="4613" y="11412"/>
                    <a:pt x="4685" y="11295"/>
                    <a:pt x="4814" y="11261"/>
                  </a:cubicBezTo>
                  <a:cubicBezTo>
                    <a:pt x="4847" y="11253"/>
                    <a:pt x="4880" y="11250"/>
                    <a:pt x="4911" y="11253"/>
                  </a:cubicBezTo>
                  <a:close/>
                  <a:moveTo>
                    <a:pt x="4050" y="11477"/>
                  </a:moveTo>
                  <a:cubicBezTo>
                    <a:pt x="4145" y="11485"/>
                    <a:pt x="4230" y="11540"/>
                    <a:pt x="4260" y="11623"/>
                  </a:cubicBezTo>
                  <a:cubicBezTo>
                    <a:pt x="4300" y="11734"/>
                    <a:pt x="4225" y="11851"/>
                    <a:pt x="4096" y="11884"/>
                  </a:cubicBezTo>
                  <a:cubicBezTo>
                    <a:pt x="3966" y="11918"/>
                    <a:pt x="3828" y="11857"/>
                    <a:pt x="3789" y="11746"/>
                  </a:cubicBezTo>
                  <a:cubicBezTo>
                    <a:pt x="3749" y="11636"/>
                    <a:pt x="3823" y="11519"/>
                    <a:pt x="3953" y="11485"/>
                  </a:cubicBezTo>
                  <a:cubicBezTo>
                    <a:pt x="3985" y="11477"/>
                    <a:pt x="4018" y="11474"/>
                    <a:pt x="4050" y="11477"/>
                  </a:cubicBezTo>
                  <a:close/>
                  <a:moveTo>
                    <a:pt x="3189" y="11701"/>
                  </a:moveTo>
                  <a:cubicBezTo>
                    <a:pt x="3284" y="11709"/>
                    <a:pt x="3367" y="11764"/>
                    <a:pt x="3397" y="11847"/>
                  </a:cubicBezTo>
                  <a:cubicBezTo>
                    <a:pt x="3436" y="11958"/>
                    <a:pt x="3364" y="12075"/>
                    <a:pt x="3234" y="12108"/>
                  </a:cubicBezTo>
                  <a:cubicBezTo>
                    <a:pt x="3104" y="12142"/>
                    <a:pt x="2967" y="12079"/>
                    <a:pt x="2927" y="11968"/>
                  </a:cubicBezTo>
                  <a:cubicBezTo>
                    <a:pt x="2888" y="11858"/>
                    <a:pt x="2962" y="11741"/>
                    <a:pt x="3092" y="11707"/>
                  </a:cubicBezTo>
                  <a:cubicBezTo>
                    <a:pt x="3124" y="11699"/>
                    <a:pt x="3157" y="11698"/>
                    <a:pt x="3189" y="11701"/>
                  </a:cubicBezTo>
                  <a:close/>
                  <a:moveTo>
                    <a:pt x="2325" y="11923"/>
                  </a:moveTo>
                  <a:cubicBezTo>
                    <a:pt x="2420" y="11931"/>
                    <a:pt x="2505" y="11987"/>
                    <a:pt x="2535" y="12069"/>
                  </a:cubicBezTo>
                  <a:cubicBezTo>
                    <a:pt x="2575" y="12180"/>
                    <a:pt x="2503" y="12297"/>
                    <a:pt x="2373" y="12331"/>
                  </a:cubicBezTo>
                  <a:cubicBezTo>
                    <a:pt x="2243" y="12364"/>
                    <a:pt x="2105" y="12303"/>
                    <a:pt x="2066" y="12192"/>
                  </a:cubicBezTo>
                  <a:cubicBezTo>
                    <a:pt x="2026" y="12082"/>
                    <a:pt x="2098" y="11965"/>
                    <a:pt x="2228" y="11931"/>
                  </a:cubicBezTo>
                  <a:cubicBezTo>
                    <a:pt x="2261" y="11923"/>
                    <a:pt x="2293" y="11920"/>
                    <a:pt x="2325" y="11923"/>
                  </a:cubicBez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3" name="Launchpad - 1.jpg" descr="Launchpad - 1.jpg"/>
          <p:cNvPicPr>
            <a:picLocks noChangeAspect="1"/>
          </p:cNvPicPr>
          <p:nvPr/>
        </p:nvPicPr>
        <p:blipFill>
          <a:blip r:embed="rId3">
            <a:extLst/>
          </a:blip>
          <a:stretch>
            <a:fillRect/>
          </a:stretch>
        </p:blipFill>
        <p:spPr>
          <a:xfrm>
            <a:off x="-34805" y="-73531"/>
            <a:ext cx="12117389" cy="9088042"/>
          </a:xfrm>
          <a:prstGeom prst="rect">
            <a:avLst/>
          </a:prstGeom>
          <a:ln w="12700">
            <a:miter lim="400000"/>
          </a:ln>
        </p:spPr>
      </p:pic>
      <p:pic>
        <p:nvPicPr>
          <p:cNvPr id="984" name="LaunchPad-Logo 2.png" descr="LaunchPad-Logo 2.png"/>
          <p:cNvPicPr>
            <a:picLocks noChangeAspect="1"/>
          </p:cNvPicPr>
          <p:nvPr/>
        </p:nvPicPr>
        <p:blipFill>
          <a:blip r:embed="rId4">
            <a:extLst/>
          </a:blip>
          <a:stretch>
            <a:fillRect/>
          </a:stretch>
        </p:blipFill>
        <p:spPr>
          <a:xfrm>
            <a:off x="2490624" y="8987997"/>
            <a:ext cx="8165310" cy="3602640"/>
          </a:xfrm>
          <a:prstGeom prst="rect">
            <a:avLst/>
          </a:prstGeom>
          <a:ln w="12700">
            <a:miter lim="400000"/>
          </a:ln>
        </p:spPr>
      </p:pic>
      <p:pic>
        <p:nvPicPr>
          <p:cNvPr id="985" name="Launchpad - 2.jpg" descr="Launchpad - 2.jpg"/>
          <p:cNvPicPr>
            <a:picLocks noChangeAspect="1"/>
          </p:cNvPicPr>
          <p:nvPr/>
        </p:nvPicPr>
        <p:blipFill>
          <a:blip r:embed="rId5">
            <a:extLst/>
          </a:blip>
          <a:srcRect l="4791" t="0" r="0" b="0"/>
          <a:stretch>
            <a:fillRect/>
          </a:stretch>
        </p:blipFill>
        <p:spPr>
          <a:xfrm>
            <a:off x="12022334" y="-73531"/>
            <a:ext cx="12348189" cy="9727190"/>
          </a:xfrm>
          <a:prstGeom prst="rect">
            <a:avLst/>
          </a:prstGeom>
          <a:ln w="12700">
            <a:miter lim="400000"/>
          </a:ln>
        </p:spPr>
      </p:pic>
      <p:pic>
        <p:nvPicPr>
          <p:cNvPr id="986" name="Bildschirmfoto 2020-02-24 um 09.53.18.png" descr="Bildschirmfoto 2020-02-24 um 09.53.18.png"/>
          <p:cNvPicPr>
            <a:picLocks noChangeAspect="1"/>
          </p:cNvPicPr>
          <p:nvPr/>
        </p:nvPicPr>
        <p:blipFill>
          <a:blip r:embed="rId6">
            <a:extLst/>
          </a:blip>
          <a:stretch>
            <a:fillRect/>
          </a:stretch>
        </p:blipFill>
        <p:spPr>
          <a:xfrm>
            <a:off x="10303294" y="4516264"/>
            <a:ext cx="5167474" cy="9727011"/>
          </a:xfrm>
          <a:prstGeom prst="rect">
            <a:avLst/>
          </a:prstGeom>
          <a:ln w="12700">
            <a:miter lim="400000"/>
          </a:ln>
        </p:spPr>
      </p:pic>
      <p:grpSp>
        <p:nvGrpSpPr>
          <p:cNvPr id="989" name="Gruppieren"/>
          <p:cNvGrpSpPr/>
          <p:nvPr/>
        </p:nvGrpSpPr>
        <p:grpSpPr>
          <a:xfrm>
            <a:off x="21345721" y="10677722"/>
            <a:ext cx="6076556" cy="6076556"/>
            <a:chOff x="0" y="0"/>
            <a:chExt cx="6076554" cy="6076554"/>
          </a:xfrm>
        </p:grpSpPr>
        <p:sp>
          <p:nvSpPr>
            <p:cNvPr id="987"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88" name="Schutzhelm"/>
            <p:cNvSpPr/>
            <p:nvPr/>
          </p:nvSpPr>
          <p:spPr>
            <a:xfrm>
              <a:off x="1474610" y="930803"/>
              <a:ext cx="1143196" cy="1375398"/>
            </a:xfrm>
            <a:custGeom>
              <a:avLst/>
              <a:gdLst/>
              <a:ahLst/>
              <a:cxnLst>
                <a:cxn ang="0">
                  <a:pos x="wd2" y="hd2"/>
                </a:cxn>
                <a:cxn ang="5400000">
                  <a:pos x="wd2" y="hd2"/>
                </a:cxn>
                <a:cxn ang="10800000">
                  <a:pos x="wd2" y="hd2"/>
                </a:cxn>
                <a:cxn ang="16200000">
                  <a:pos x="wd2" y="hd2"/>
                </a:cxn>
              </a:cxnLst>
              <a:rect l="0" t="0" r="r" b="b"/>
              <a:pathLst>
                <a:path w="21030" h="21518" fill="norm" stroke="1" extrusionOk="0">
                  <a:moveTo>
                    <a:pt x="9244" y="4"/>
                  </a:moveTo>
                  <a:cubicBezTo>
                    <a:pt x="5439" y="89"/>
                    <a:pt x="689" y="3406"/>
                    <a:pt x="842" y="8320"/>
                  </a:cubicBezTo>
                  <a:cubicBezTo>
                    <a:pt x="61" y="9004"/>
                    <a:pt x="-415" y="9826"/>
                    <a:pt x="501" y="9829"/>
                  </a:cubicBezTo>
                  <a:cubicBezTo>
                    <a:pt x="1190" y="9832"/>
                    <a:pt x="19460" y="9829"/>
                    <a:pt x="20659" y="9829"/>
                  </a:cubicBezTo>
                  <a:cubicBezTo>
                    <a:pt x="21078" y="9829"/>
                    <a:pt x="21185" y="9479"/>
                    <a:pt x="20752" y="9159"/>
                  </a:cubicBezTo>
                  <a:cubicBezTo>
                    <a:pt x="20319" y="8839"/>
                    <a:pt x="18764" y="7947"/>
                    <a:pt x="18118" y="7601"/>
                  </a:cubicBezTo>
                  <a:cubicBezTo>
                    <a:pt x="18064" y="5863"/>
                    <a:pt x="16627" y="3075"/>
                    <a:pt x="16219" y="2702"/>
                  </a:cubicBezTo>
                  <a:cubicBezTo>
                    <a:pt x="15788" y="2442"/>
                    <a:pt x="15205" y="2330"/>
                    <a:pt x="15205" y="2330"/>
                  </a:cubicBezTo>
                  <a:lnTo>
                    <a:pt x="14948" y="1292"/>
                  </a:lnTo>
                  <a:cubicBezTo>
                    <a:pt x="14948" y="1292"/>
                    <a:pt x="13050" y="-82"/>
                    <a:pt x="9244" y="4"/>
                  </a:cubicBezTo>
                  <a:close/>
                  <a:moveTo>
                    <a:pt x="1996" y="10240"/>
                  </a:moveTo>
                  <a:cubicBezTo>
                    <a:pt x="2002" y="10434"/>
                    <a:pt x="2014" y="10625"/>
                    <a:pt x="2034" y="10813"/>
                  </a:cubicBezTo>
                  <a:cubicBezTo>
                    <a:pt x="2471" y="10713"/>
                    <a:pt x="2959" y="10599"/>
                    <a:pt x="3311" y="10513"/>
                  </a:cubicBezTo>
                  <a:cubicBezTo>
                    <a:pt x="3518" y="10463"/>
                    <a:pt x="3634" y="10387"/>
                    <a:pt x="3632" y="10301"/>
                  </a:cubicBezTo>
                  <a:lnTo>
                    <a:pt x="3608" y="10240"/>
                  </a:lnTo>
                  <a:lnTo>
                    <a:pt x="1996" y="10240"/>
                  </a:lnTo>
                  <a:close/>
                  <a:moveTo>
                    <a:pt x="4139" y="10240"/>
                  </a:moveTo>
                  <a:cubicBezTo>
                    <a:pt x="4153" y="10345"/>
                    <a:pt x="4162" y="10759"/>
                    <a:pt x="3452" y="10931"/>
                  </a:cubicBezTo>
                  <a:cubicBezTo>
                    <a:pt x="2635" y="11129"/>
                    <a:pt x="1123" y="11468"/>
                    <a:pt x="1123" y="11468"/>
                  </a:cubicBezTo>
                  <a:lnTo>
                    <a:pt x="1757" y="13228"/>
                  </a:lnTo>
                  <a:lnTo>
                    <a:pt x="13165" y="10240"/>
                  </a:lnTo>
                  <a:lnTo>
                    <a:pt x="4139" y="10240"/>
                  </a:lnTo>
                  <a:close/>
                  <a:moveTo>
                    <a:pt x="14900" y="10240"/>
                  </a:moveTo>
                  <a:lnTo>
                    <a:pt x="14266" y="10407"/>
                  </a:lnTo>
                  <a:lnTo>
                    <a:pt x="2737" y="13425"/>
                  </a:lnTo>
                  <a:cubicBezTo>
                    <a:pt x="3404" y="15068"/>
                    <a:pt x="4316" y="16511"/>
                    <a:pt x="4563" y="17863"/>
                  </a:cubicBezTo>
                  <a:cubicBezTo>
                    <a:pt x="4966" y="20067"/>
                    <a:pt x="3119" y="21518"/>
                    <a:pt x="3119" y="21518"/>
                  </a:cubicBezTo>
                  <a:lnTo>
                    <a:pt x="12443" y="21518"/>
                  </a:lnTo>
                  <a:cubicBezTo>
                    <a:pt x="13033" y="18812"/>
                    <a:pt x="14155" y="19308"/>
                    <a:pt x="15134" y="19283"/>
                  </a:cubicBezTo>
                  <a:cubicBezTo>
                    <a:pt x="16113" y="19259"/>
                    <a:pt x="17322" y="19014"/>
                    <a:pt x="17120" y="17900"/>
                  </a:cubicBezTo>
                  <a:cubicBezTo>
                    <a:pt x="16985" y="17155"/>
                    <a:pt x="17153" y="16918"/>
                    <a:pt x="17484" y="16523"/>
                  </a:cubicBezTo>
                  <a:cubicBezTo>
                    <a:pt x="17816" y="16128"/>
                    <a:pt x="17156" y="15773"/>
                    <a:pt x="17156" y="15773"/>
                  </a:cubicBezTo>
                  <a:lnTo>
                    <a:pt x="17538" y="15588"/>
                  </a:lnTo>
                  <a:cubicBezTo>
                    <a:pt x="17720" y="15500"/>
                    <a:pt x="17812" y="15322"/>
                    <a:pt x="17766" y="15148"/>
                  </a:cubicBezTo>
                  <a:cubicBezTo>
                    <a:pt x="17747" y="15079"/>
                    <a:pt x="17727" y="14994"/>
                    <a:pt x="17702" y="14892"/>
                  </a:cubicBezTo>
                  <a:cubicBezTo>
                    <a:pt x="17620" y="14550"/>
                    <a:pt x="17798" y="14255"/>
                    <a:pt x="18132" y="14149"/>
                  </a:cubicBezTo>
                  <a:cubicBezTo>
                    <a:pt x="18431" y="14055"/>
                    <a:pt x="18645" y="13927"/>
                    <a:pt x="18795" y="13804"/>
                  </a:cubicBezTo>
                  <a:cubicBezTo>
                    <a:pt x="18999" y="13637"/>
                    <a:pt x="18997" y="13350"/>
                    <a:pt x="18845" y="13147"/>
                  </a:cubicBezTo>
                  <a:cubicBezTo>
                    <a:pt x="18291" y="12406"/>
                    <a:pt x="17726" y="11593"/>
                    <a:pt x="17336" y="11069"/>
                  </a:cubicBezTo>
                  <a:cubicBezTo>
                    <a:pt x="17098" y="10750"/>
                    <a:pt x="17117" y="10492"/>
                    <a:pt x="17201" y="10240"/>
                  </a:cubicBezTo>
                  <a:lnTo>
                    <a:pt x="14900" y="10240"/>
                  </a:lnTo>
                  <a:close/>
                  <a:moveTo>
                    <a:pt x="5775" y="11030"/>
                  </a:moveTo>
                  <a:cubicBezTo>
                    <a:pt x="5870" y="11039"/>
                    <a:pt x="5955" y="11094"/>
                    <a:pt x="5985" y="11177"/>
                  </a:cubicBezTo>
                  <a:cubicBezTo>
                    <a:pt x="6024" y="11287"/>
                    <a:pt x="5950" y="11404"/>
                    <a:pt x="5820" y="11438"/>
                  </a:cubicBezTo>
                  <a:cubicBezTo>
                    <a:pt x="5691" y="11472"/>
                    <a:pt x="5553" y="11409"/>
                    <a:pt x="5514" y="11298"/>
                  </a:cubicBezTo>
                  <a:cubicBezTo>
                    <a:pt x="5474" y="11188"/>
                    <a:pt x="5548" y="11071"/>
                    <a:pt x="5678" y="11037"/>
                  </a:cubicBezTo>
                  <a:cubicBezTo>
                    <a:pt x="5710" y="11029"/>
                    <a:pt x="5743" y="11027"/>
                    <a:pt x="5775" y="11030"/>
                  </a:cubicBezTo>
                  <a:close/>
                  <a:moveTo>
                    <a:pt x="4911" y="11253"/>
                  </a:moveTo>
                  <a:cubicBezTo>
                    <a:pt x="5007" y="11261"/>
                    <a:pt x="5092" y="11318"/>
                    <a:pt x="5121" y="11401"/>
                  </a:cubicBezTo>
                  <a:cubicBezTo>
                    <a:pt x="5161" y="11511"/>
                    <a:pt x="5089" y="11627"/>
                    <a:pt x="4959" y="11660"/>
                  </a:cubicBezTo>
                  <a:cubicBezTo>
                    <a:pt x="4829" y="11694"/>
                    <a:pt x="4692" y="11633"/>
                    <a:pt x="4652" y="11522"/>
                  </a:cubicBezTo>
                  <a:cubicBezTo>
                    <a:pt x="4613" y="11412"/>
                    <a:pt x="4685" y="11295"/>
                    <a:pt x="4814" y="11261"/>
                  </a:cubicBezTo>
                  <a:cubicBezTo>
                    <a:pt x="4847" y="11253"/>
                    <a:pt x="4880" y="11250"/>
                    <a:pt x="4911" y="11253"/>
                  </a:cubicBezTo>
                  <a:close/>
                  <a:moveTo>
                    <a:pt x="4050" y="11477"/>
                  </a:moveTo>
                  <a:cubicBezTo>
                    <a:pt x="4145" y="11485"/>
                    <a:pt x="4230" y="11540"/>
                    <a:pt x="4260" y="11623"/>
                  </a:cubicBezTo>
                  <a:cubicBezTo>
                    <a:pt x="4300" y="11734"/>
                    <a:pt x="4225" y="11851"/>
                    <a:pt x="4096" y="11884"/>
                  </a:cubicBezTo>
                  <a:cubicBezTo>
                    <a:pt x="3966" y="11918"/>
                    <a:pt x="3828" y="11857"/>
                    <a:pt x="3789" y="11746"/>
                  </a:cubicBezTo>
                  <a:cubicBezTo>
                    <a:pt x="3749" y="11636"/>
                    <a:pt x="3823" y="11519"/>
                    <a:pt x="3953" y="11485"/>
                  </a:cubicBezTo>
                  <a:cubicBezTo>
                    <a:pt x="3985" y="11477"/>
                    <a:pt x="4018" y="11474"/>
                    <a:pt x="4050" y="11477"/>
                  </a:cubicBezTo>
                  <a:close/>
                  <a:moveTo>
                    <a:pt x="3189" y="11701"/>
                  </a:moveTo>
                  <a:cubicBezTo>
                    <a:pt x="3284" y="11709"/>
                    <a:pt x="3367" y="11764"/>
                    <a:pt x="3397" y="11847"/>
                  </a:cubicBezTo>
                  <a:cubicBezTo>
                    <a:pt x="3436" y="11958"/>
                    <a:pt x="3364" y="12075"/>
                    <a:pt x="3234" y="12108"/>
                  </a:cubicBezTo>
                  <a:cubicBezTo>
                    <a:pt x="3104" y="12142"/>
                    <a:pt x="2967" y="12079"/>
                    <a:pt x="2927" y="11968"/>
                  </a:cubicBezTo>
                  <a:cubicBezTo>
                    <a:pt x="2888" y="11858"/>
                    <a:pt x="2962" y="11741"/>
                    <a:pt x="3092" y="11707"/>
                  </a:cubicBezTo>
                  <a:cubicBezTo>
                    <a:pt x="3124" y="11699"/>
                    <a:pt x="3157" y="11698"/>
                    <a:pt x="3189" y="11701"/>
                  </a:cubicBezTo>
                  <a:close/>
                  <a:moveTo>
                    <a:pt x="2325" y="11923"/>
                  </a:moveTo>
                  <a:cubicBezTo>
                    <a:pt x="2420" y="11931"/>
                    <a:pt x="2505" y="11987"/>
                    <a:pt x="2535" y="12069"/>
                  </a:cubicBezTo>
                  <a:cubicBezTo>
                    <a:pt x="2575" y="12180"/>
                    <a:pt x="2503" y="12297"/>
                    <a:pt x="2373" y="12331"/>
                  </a:cubicBezTo>
                  <a:cubicBezTo>
                    <a:pt x="2243" y="12364"/>
                    <a:pt x="2105" y="12303"/>
                    <a:pt x="2066" y="12192"/>
                  </a:cubicBezTo>
                  <a:cubicBezTo>
                    <a:pt x="2026" y="12082"/>
                    <a:pt x="2098" y="11965"/>
                    <a:pt x="2228" y="11931"/>
                  </a:cubicBezTo>
                  <a:cubicBezTo>
                    <a:pt x="2261" y="11923"/>
                    <a:pt x="2293" y="11920"/>
                    <a:pt x="2325" y="11923"/>
                  </a:cubicBez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3" name="Anträge…"/>
          <p:cNvSpPr/>
          <p:nvPr/>
        </p:nvSpPr>
        <p:spPr>
          <a:xfrm>
            <a:off x="1017470" y="7373189"/>
            <a:ext cx="10701842" cy="4874351"/>
          </a:xfrm>
          <a:prstGeom prst="rect">
            <a:avLst/>
          </a:prstGeom>
          <a:solidFill>
            <a:srgbClr val="FFFFFF"/>
          </a:solidFill>
          <a:ln w="50800">
            <a:solidFill>
              <a:schemeClr val="accent1"/>
            </a:solidFill>
          </a:ln>
          <a:effectLst>
            <a:outerShdw sx="100000" sy="100000" kx="0" ky="0" algn="b" rotWithShape="0" blurRad="76200" dist="38100" dir="5400000">
              <a:srgbClr val="000000">
                <a:alpha val="35000"/>
              </a:srgbClr>
            </a:outerShdw>
          </a:effectLst>
          <a:extLst>
            <a:ext uri="{C572A759-6A51-4108-AA02-DFA0A04FC94B}">
              <ma14:wrappingTextBoxFlag xmlns:ma14="http://schemas.microsoft.com/office/mac/drawingml/2011/main" val="1"/>
            </a:ext>
          </a:extLst>
        </p:spPr>
        <p:txBody>
          <a:bodyPr tIns="91439" bIns="91439" anchor="ctr"/>
          <a:lstStyle/>
          <a:p>
            <a:pPr algn="ctr">
              <a:defRPr sz="8000"/>
            </a:pPr>
            <a:r>
              <a:rPr b="1"/>
              <a:t>Anträge </a:t>
            </a:r>
            <a:endParaRPr b="1"/>
          </a:p>
          <a:p>
            <a:pPr algn="ctr">
              <a:defRPr sz="6000"/>
            </a:pPr>
            <a:r>
              <a:t>als politische Anträge</a:t>
            </a:r>
          </a:p>
          <a:p>
            <a:pPr algn="ctr">
              <a:defRPr sz="6000"/>
            </a:pPr>
            <a:r>
              <a:t>umsetzen</a:t>
            </a:r>
          </a:p>
        </p:txBody>
      </p:sp>
      <p:grpSp>
        <p:nvGrpSpPr>
          <p:cNvPr id="996" name="Gruppieren"/>
          <p:cNvGrpSpPr/>
          <p:nvPr/>
        </p:nvGrpSpPr>
        <p:grpSpPr>
          <a:xfrm>
            <a:off x="-3038278" y="10677722"/>
            <a:ext cx="6076556" cy="6076556"/>
            <a:chOff x="0" y="0"/>
            <a:chExt cx="6076554" cy="6076554"/>
          </a:xfrm>
        </p:grpSpPr>
        <p:sp>
          <p:nvSpPr>
            <p:cNvPr id="994"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995" name="Checkliste"/>
            <p:cNvSpPr/>
            <p:nvPr/>
          </p:nvSpPr>
          <p:spPr>
            <a:xfrm>
              <a:off x="3496554" y="884232"/>
              <a:ext cx="1067588" cy="1421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0" name="IMG_5257.PNG" descr="IMG_5257.PNG"/>
          <p:cNvPicPr>
            <a:picLocks noChangeAspect="1"/>
          </p:cNvPicPr>
          <p:nvPr/>
        </p:nvPicPr>
        <p:blipFill>
          <a:blip r:embed="rId3">
            <a:extLst/>
          </a:blip>
          <a:srcRect l="0" t="9453" r="0" b="25445"/>
          <a:stretch>
            <a:fillRect/>
          </a:stretch>
        </p:blipFill>
        <p:spPr>
          <a:xfrm>
            <a:off x="-1" y="-40834"/>
            <a:ext cx="24383831" cy="11905637"/>
          </a:xfrm>
          <a:prstGeom prst="rect">
            <a:avLst/>
          </a:prstGeom>
          <a:ln w="3175">
            <a:miter lim="400000"/>
          </a:ln>
        </p:spPr>
      </p:pic>
      <p:pic>
        <p:nvPicPr>
          <p:cNvPr id="1001" name="IMG-0773.JPG" descr="IMG-0773.JPG"/>
          <p:cNvPicPr>
            <a:picLocks noChangeAspect="1"/>
          </p:cNvPicPr>
          <p:nvPr/>
        </p:nvPicPr>
        <p:blipFill>
          <a:blip r:embed="rId4">
            <a:extLst/>
          </a:blip>
          <a:srcRect l="0" t="33546" r="0" b="29494"/>
          <a:stretch>
            <a:fillRect/>
          </a:stretch>
        </p:blipFill>
        <p:spPr>
          <a:xfrm>
            <a:off x="2388902" y="6225778"/>
            <a:ext cx="14143931" cy="7483915"/>
          </a:xfrm>
          <a:prstGeom prst="rect">
            <a:avLst/>
          </a:prstGeom>
          <a:ln w="12700">
            <a:solidFill>
              <a:srgbClr val="000000"/>
            </a:solidFill>
            <a:miter lim="400000"/>
          </a:ln>
          <a:effectLst>
            <a:outerShdw sx="100000" sy="100000" kx="0" ky="0" algn="b" rotWithShape="0" blurRad="127000" dist="0" dir="2700000">
              <a:srgbClr val="000000">
                <a:alpha val="75000"/>
              </a:srgbClr>
            </a:outerShdw>
          </a:effectLst>
        </p:spPr>
      </p:pic>
      <p:pic>
        <p:nvPicPr>
          <p:cNvPr id="1002" name="8E36DB62-4AE8-47BB-844E-A401449A7F34-L0-001.png" descr="8E36DB62-4AE8-47BB-844E-A401449A7F34-L0-001.png"/>
          <p:cNvPicPr>
            <a:picLocks noChangeAspect="1"/>
          </p:cNvPicPr>
          <p:nvPr/>
        </p:nvPicPr>
        <p:blipFill>
          <a:blip r:embed="rId5">
            <a:extLst/>
          </a:blip>
          <a:stretch>
            <a:fillRect/>
          </a:stretch>
        </p:blipFill>
        <p:spPr>
          <a:xfrm>
            <a:off x="22645540" y="12083811"/>
            <a:ext cx="944334" cy="905555"/>
          </a:xfrm>
          <a:prstGeom prst="rect">
            <a:avLst/>
          </a:prstGeom>
          <a:ln w="12700">
            <a:miter lim="400000"/>
          </a:ln>
        </p:spPr>
      </p:pic>
      <p:grpSp>
        <p:nvGrpSpPr>
          <p:cNvPr id="1005" name="Gruppieren"/>
          <p:cNvGrpSpPr/>
          <p:nvPr/>
        </p:nvGrpSpPr>
        <p:grpSpPr>
          <a:xfrm>
            <a:off x="-3038278" y="10677722"/>
            <a:ext cx="6076556" cy="6076556"/>
            <a:chOff x="0" y="0"/>
            <a:chExt cx="6076554" cy="6076554"/>
          </a:xfrm>
        </p:grpSpPr>
        <p:sp>
          <p:nvSpPr>
            <p:cNvPr id="1003"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1004" name="Checkliste"/>
            <p:cNvSpPr/>
            <p:nvPr/>
          </p:nvSpPr>
          <p:spPr>
            <a:xfrm>
              <a:off x="3496554" y="884232"/>
              <a:ext cx="1067588" cy="1421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9" name="8E36DB62-4AE8-47BB-844E-A401449A7F34-L0-001.png" descr="8E36DB62-4AE8-47BB-844E-A401449A7F34-L0-001.png"/>
          <p:cNvPicPr>
            <a:picLocks noChangeAspect="1"/>
          </p:cNvPicPr>
          <p:nvPr/>
        </p:nvPicPr>
        <p:blipFill>
          <a:blip r:embed="rId3">
            <a:extLst/>
          </a:blip>
          <a:stretch>
            <a:fillRect/>
          </a:stretch>
        </p:blipFill>
        <p:spPr>
          <a:xfrm>
            <a:off x="22645540" y="12083811"/>
            <a:ext cx="944334" cy="905555"/>
          </a:xfrm>
          <a:prstGeom prst="rect">
            <a:avLst/>
          </a:prstGeom>
          <a:ln w="12700">
            <a:miter lim="400000"/>
          </a:ln>
        </p:spPr>
      </p:pic>
      <p:pic>
        <p:nvPicPr>
          <p:cNvPr id="1010" name="Bildschirmfoto 2016-05-19 um 13.15.02.png" descr="Bildschirmfoto 2016-05-19 um 13.15.02.png"/>
          <p:cNvPicPr>
            <a:picLocks noChangeAspect="1"/>
          </p:cNvPicPr>
          <p:nvPr/>
        </p:nvPicPr>
        <p:blipFill>
          <a:blip r:embed="rId4">
            <a:extLst/>
          </a:blip>
          <a:srcRect l="0" t="5270" r="0" b="0"/>
          <a:stretch>
            <a:fillRect/>
          </a:stretch>
        </p:blipFill>
        <p:spPr>
          <a:xfrm>
            <a:off x="2538413" y="31458"/>
            <a:ext cx="21737026" cy="14804375"/>
          </a:xfrm>
          <a:prstGeom prst="rect">
            <a:avLst/>
          </a:prstGeom>
          <a:ln w="12700">
            <a:miter lim="400000"/>
          </a:ln>
        </p:spPr>
      </p:pic>
      <p:grpSp>
        <p:nvGrpSpPr>
          <p:cNvPr id="1013" name="Gruppieren"/>
          <p:cNvGrpSpPr/>
          <p:nvPr/>
        </p:nvGrpSpPr>
        <p:grpSpPr>
          <a:xfrm>
            <a:off x="-3038278" y="10677722"/>
            <a:ext cx="6076556" cy="6076556"/>
            <a:chOff x="0" y="0"/>
            <a:chExt cx="6076554" cy="6076554"/>
          </a:xfrm>
        </p:grpSpPr>
        <p:sp>
          <p:nvSpPr>
            <p:cNvPr id="1011"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1012" name="Checkliste"/>
            <p:cNvSpPr/>
            <p:nvPr/>
          </p:nvSpPr>
          <p:spPr>
            <a:xfrm>
              <a:off x="3496554" y="884232"/>
              <a:ext cx="1067588" cy="1421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7" name="8E36DB62-4AE8-47BB-844E-A401449A7F34-L0-001.png" descr="8E36DB62-4AE8-47BB-844E-A401449A7F34-L0-001.png"/>
          <p:cNvPicPr>
            <a:picLocks noChangeAspect="1"/>
          </p:cNvPicPr>
          <p:nvPr/>
        </p:nvPicPr>
        <p:blipFill>
          <a:blip r:embed="rId3">
            <a:extLst/>
          </a:blip>
          <a:stretch>
            <a:fillRect/>
          </a:stretch>
        </p:blipFill>
        <p:spPr>
          <a:xfrm>
            <a:off x="22645540" y="12083811"/>
            <a:ext cx="944334" cy="905555"/>
          </a:xfrm>
          <a:prstGeom prst="rect">
            <a:avLst/>
          </a:prstGeom>
          <a:ln w="12700">
            <a:miter lim="400000"/>
          </a:ln>
        </p:spPr>
      </p:pic>
      <p:pic>
        <p:nvPicPr>
          <p:cNvPr id="1018" name="AD10B247-CD36-4CB3-8200-68016CAE30A6-L0-001.jpeg" descr="AD10B247-CD36-4CB3-8200-68016CAE30A6-L0-001.jpeg"/>
          <p:cNvPicPr>
            <a:picLocks noChangeAspect="1"/>
          </p:cNvPicPr>
          <p:nvPr/>
        </p:nvPicPr>
        <p:blipFill>
          <a:blip r:embed="rId4">
            <a:extLst/>
          </a:blip>
          <a:srcRect l="6839" t="0" r="6839" b="0"/>
          <a:stretch>
            <a:fillRect/>
          </a:stretch>
        </p:blipFill>
        <p:spPr>
          <a:xfrm>
            <a:off x="-14779" y="1636891"/>
            <a:ext cx="24384034" cy="9723550"/>
          </a:xfrm>
          <a:prstGeom prst="rect">
            <a:avLst/>
          </a:prstGeom>
          <a:ln w="12700">
            <a:miter lim="400000"/>
          </a:ln>
        </p:spPr>
      </p:pic>
      <p:grpSp>
        <p:nvGrpSpPr>
          <p:cNvPr id="1021" name="Gruppieren"/>
          <p:cNvGrpSpPr/>
          <p:nvPr/>
        </p:nvGrpSpPr>
        <p:grpSpPr>
          <a:xfrm>
            <a:off x="-3038278" y="10677722"/>
            <a:ext cx="6076556" cy="6076556"/>
            <a:chOff x="0" y="0"/>
            <a:chExt cx="6076554" cy="6076554"/>
          </a:xfrm>
        </p:grpSpPr>
        <p:sp>
          <p:nvSpPr>
            <p:cNvPr id="1019"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1020" name="Checkliste"/>
            <p:cNvSpPr/>
            <p:nvPr/>
          </p:nvSpPr>
          <p:spPr>
            <a:xfrm>
              <a:off x="3496554" y="884232"/>
              <a:ext cx="1067588" cy="1421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2" name="Bildschirmfoto 2017-11-13 um 23.12.31.png" descr="Bildschirmfoto 2017-11-13 um 23.12.31.png"/>
          <p:cNvPicPr>
            <a:picLocks noChangeAspect="1"/>
          </p:cNvPicPr>
          <p:nvPr/>
        </p:nvPicPr>
        <p:blipFill>
          <a:blip r:embed="rId3">
            <a:extLst/>
          </a:blip>
          <a:srcRect l="26505" t="0" r="35629" b="0"/>
          <a:stretch>
            <a:fillRect/>
          </a:stretch>
        </p:blipFill>
        <p:spPr>
          <a:xfrm>
            <a:off x="-41921" y="0"/>
            <a:ext cx="7842810" cy="13715892"/>
          </a:xfrm>
          <a:prstGeom prst="rect">
            <a:avLst/>
          </a:prstGeom>
          <a:ln w="3175">
            <a:miter lim="400000"/>
          </a:ln>
        </p:spPr>
      </p:pic>
      <p:pic>
        <p:nvPicPr>
          <p:cNvPr id="603"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5" name="86AF3920-FD8B-4D58-B1AB-754A98B94134-L0-001.jpg" descr="86AF3920-FD8B-4D58-B1AB-754A98B94134-L0-001.jpg"/>
          <p:cNvPicPr>
            <a:picLocks noChangeAspect="1"/>
          </p:cNvPicPr>
          <p:nvPr/>
        </p:nvPicPr>
        <p:blipFill>
          <a:blip r:embed="rId3">
            <a:extLst/>
          </a:blip>
          <a:srcRect l="0" t="7916" r="0" b="7916"/>
          <a:stretch>
            <a:fillRect/>
          </a:stretch>
        </p:blipFill>
        <p:spPr>
          <a:xfrm>
            <a:off x="0" y="-1"/>
            <a:ext cx="24384001" cy="13716001"/>
          </a:xfrm>
          <a:prstGeom prst="rect">
            <a:avLst/>
          </a:prstGeom>
          <a:ln w="12700">
            <a:miter lim="400000"/>
          </a:ln>
        </p:spPr>
      </p:pic>
      <p:pic>
        <p:nvPicPr>
          <p:cNvPr id="1026"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pic>
        <p:nvPicPr>
          <p:cNvPr id="1027" name="Logo Politik zum Anfassen eV 2014.png" descr="Logo Politik zum Anfassen eV 2014.png"/>
          <p:cNvPicPr>
            <a:picLocks noChangeAspect="1"/>
          </p:cNvPicPr>
          <p:nvPr/>
        </p:nvPicPr>
        <p:blipFill>
          <a:blip r:embed="rId5">
            <a:extLst/>
          </a:blip>
          <a:stretch>
            <a:fillRect/>
          </a:stretch>
        </p:blipFill>
        <p:spPr>
          <a:xfrm>
            <a:off x="22645540" y="12083811"/>
            <a:ext cx="944334" cy="905555"/>
          </a:xfrm>
          <a:prstGeom prst="rect">
            <a:avLst/>
          </a:prstGeom>
          <a:ln w="12700">
            <a:miter lim="400000"/>
          </a:ln>
        </p:spPr>
      </p:pic>
      <p:grpSp>
        <p:nvGrpSpPr>
          <p:cNvPr id="1030" name="Gruppieren"/>
          <p:cNvGrpSpPr/>
          <p:nvPr/>
        </p:nvGrpSpPr>
        <p:grpSpPr>
          <a:xfrm>
            <a:off x="-3038278" y="10677722"/>
            <a:ext cx="6076556" cy="6076556"/>
            <a:chOff x="0" y="0"/>
            <a:chExt cx="6076554" cy="6076554"/>
          </a:xfrm>
        </p:grpSpPr>
        <p:sp>
          <p:nvSpPr>
            <p:cNvPr id="1028"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1029" name="Checkliste"/>
            <p:cNvSpPr/>
            <p:nvPr/>
          </p:nvSpPr>
          <p:spPr>
            <a:xfrm>
              <a:off x="3496554" y="884232"/>
              <a:ext cx="1067588" cy="1421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4" name="8D9CE145-929C-4130-84A4-DCE18313A7F9-L0-001.jpeg" descr="8D9CE145-929C-4130-84A4-DCE18313A7F9-L0-001.jpeg"/>
          <p:cNvPicPr>
            <a:picLocks noChangeAspect="1"/>
          </p:cNvPicPr>
          <p:nvPr/>
        </p:nvPicPr>
        <p:blipFill>
          <a:blip r:embed="rId3">
            <a:extLst/>
          </a:blip>
          <a:srcRect l="0" t="8064" r="0" b="8064"/>
          <a:stretch>
            <a:fillRect/>
          </a:stretch>
        </p:blipFill>
        <p:spPr>
          <a:xfrm>
            <a:off x="14" y="0"/>
            <a:ext cx="24383970" cy="13716001"/>
          </a:xfrm>
          <a:prstGeom prst="rect">
            <a:avLst/>
          </a:prstGeom>
          <a:ln w="12700">
            <a:miter lim="400000"/>
          </a:ln>
        </p:spPr>
      </p:pic>
      <p:pic>
        <p:nvPicPr>
          <p:cNvPr id="1035"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grpSp>
        <p:nvGrpSpPr>
          <p:cNvPr id="1038" name="Gruppieren"/>
          <p:cNvGrpSpPr/>
          <p:nvPr/>
        </p:nvGrpSpPr>
        <p:grpSpPr>
          <a:xfrm>
            <a:off x="-3038278" y="10677722"/>
            <a:ext cx="6076556" cy="6076556"/>
            <a:chOff x="0" y="0"/>
            <a:chExt cx="6076554" cy="6076554"/>
          </a:xfrm>
        </p:grpSpPr>
        <p:sp>
          <p:nvSpPr>
            <p:cNvPr id="1036" name="Kreis"/>
            <p:cNvSpPr/>
            <p:nvPr/>
          </p:nvSpPr>
          <p:spPr>
            <a:xfrm>
              <a:off x="0" y="0"/>
              <a:ext cx="6076555" cy="6076555"/>
            </a:xfrm>
            <a:prstGeom prst="ellipse">
              <a:avLst/>
            </a:prstGeom>
            <a:solidFill>
              <a:srgbClr val="FFFFFF"/>
            </a:solidFill>
            <a:ln w="50800" cap="flat">
              <a:solidFill>
                <a:srgbClr val="535353"/>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sp>
          <p:nvSpPr>
            <p:cNvPr id="1037" name="Checkliste"/>
            <p:cNvSpPr/>
            <p:nvPr/>
          </p:nvSpPr>
          <p:spPr>
            <a:xfrm>
              <a:off x="3496554" y="884232"/>
              <a:ext cx="1067588" cy="1421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535353"/>
            </a:solidFill>
            <a:ln w="25400" cap="flat">
              <a:solidFill>
                <a:srgbClr val="FFFFFF"/>
              </a:solidFill>
              <a:prstDash val="solid"/>
              <a:miter lim="400000"/>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lgn="ctr" defTabSz="914400">
                <a:defRPr>
                  <a:solidFill>
                    <a:srgbClr val="FFFFFF"/>
                  </a:solidFill>
                  <a:uFill>
                    <a:solidFill>
                      <a:srgbClr val="FFFFFF"/>
                    </a:solidFill>
                  </a:uFill>
                </a:defRPr>
              </a:pPr>
            </a:p>
          </p:txBody>
        </p:sp>
      </p:gr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2" name="29817882046_a58190c67b_k.jpg" descr="29817882046_a58190c67b_k.jpg"/>
          <p:cNvPicPr>
            <a:picLocks noChangeAspect="1"/>
          </p:cNvPicPr>
          <p:nvPr/>
        </p:nvPicPr>
        <p:blipFill>
          <a:blip r:embed="rId2">
            <a:extLst/>
          </a:blip>
          <a:srcRect l="16379" t="21048" r="16633" b="21859"/>
          <a:stretch>
            <a:fillRect/>
          </a:stretch>
        </p:blipFill>
        <p:spPr>
          <a:xfrm>
            <a:off x="37" y="-135274"/>
            <a:ext cx="24383926" cy="13851274"/>
          </a:xfrm>
          <a:prstGeom prst="rect">
            <a:avLst/>
          </a:prstGeom>
          <a:ln w="3175">
            <a:miter lim="400000"/>
          </a:ln>
        </p:spPr>
      </p:pic>
      <p:sp>
        <p:nvSpPr>
          <p:cNvPr id="1043" name="(0511) 37 35 36 30"/>
          <p:cNvSpPr/>
          <p:nvPr/>
        </p:nvSpPr>
        <p:spPr>
          <a:xfrm rot="21246022">
            <a:off x="625794" y="10391332"/>
            <a:ext cx="12620730" cy="659058"/>
          </a:xfrm>
          <a:prstGeom prst="rect">
            <a:avLst/>
          </a:prstGeom>
          <a:solidFill>
            <a:srgbClr val="FFFFFF"/>
          </a:solidFill>
          <a:ln w="25400">
            <a:miter lim="400000"/>
          </a:ln>
          <a:effectLst>
            <a:outerShdw sx="100000" sy="100000" kx="0" ky="0" algn="b" rotWithShape="0" blurRad="203200" dist="50800" dir="5400000">
              <a:srgbClr val="000000">
                <a:alpha val="75000"/>
              </a:srgbClr>
            </a:outerShdw>
          </a:effectLst>
          <a:extLst>
            <a:ext uri="{C572A759-6A51-4108-AA02-DFA0A04FC94B}">
              <ma14:wrappingTextBoxFlag xmlns:ma14="http://schemas.microsoft.com/office/mac/drawingml/2011/main" val="1"/>
            </a:ext>
          </a:extLst>
        </p:spPr>
        <p:txBody>
          <a:bodyPr tIns="91439" bIns="91439" anchor="ctr"/>
          <a:lstStyle>
            <a:lvl1pPr algn="r">
              <a:defRPr sz="3000"/>
            </a:lvl1pPr>
          </a:lstStyle>
          <a:p>
            <a:pPr/>
            <a:r>
              <a:t>(0511) 37 35 36 30</a:t>
            </a:r>
          </a:p>
        </p:txBody>
      </p:sp>
      <p:sp>
        <p:nvSpPr>
          <p:cNvPr id="1044" name="www.politikzumanfassen.de"/>
          <p:cNvSpPr/>
          <p:nvPr/>
        </p:nvSpPr>
        <p:spPr>
          <a:xfrm rot="338643">
            <a:off x="1728881" y="10376690"/>
            <a:ext cx="10066878" cy="729812"/>
          </a:xfrm>
          <a:prstGeom prst="rect">
            <a:avLst/>
          </a:prstGeom>
          <a:solidFill>
            <a:srgbClr val="FFFFFF"/>
          </a:solidFill>
          <a:ln w="25400">
            <a:miter lim="400000"/>
          </a:ln>
          <a:effectLst>
            <a:outerShdw sx="100000" sy="100000" kx="0" ky="0" algn="b" rotWithShape="0" blurRad="203200" dist="50800" dir="5400000">
              <a:srgbClr val="000000">
                <a:alpha val="75000"/>
              </a:srgbClr>
            </a:outerShdw>
          </a:effectLst>
          <a:extLst>
            <a:ext uri="{C572A759-6A51-4108-AA02-DFA0A04FC94B}">
              <ma14:wrappingTextBoxFlag xmlns:ma14="http://schemas.microsoft.com/office/mac/drawingml/2011/main" val="1"/>
            </a:ext>
          </a:extLst>
        </p:spPr>
        <p:txBody>
          <a:bodyPr tIns="91439" bIns="91439" anchor="ctr"/>
          <a:lstStyle>
            <a:lvl1pPr algn="r">
              <a:defRPr sz="3000"/>
            </a:lvl1pPr>
          </a:lstStyle>
          <a:p>
            <a:pPr/>
            <a:r>
              <a:t>www.politikzumanfassen.de</a:t>
            </a:r>
          </a:p>
        </p:txBody>
      </p:sp>
      <p:sp>
        <p:nvSpPr>
          <p:cNvPr id="1045" name="politik@zumanfassen.de"/>
          <p:cNvSpPr/>
          <p:nvPr/>
        </p:nvSpPr>
        <p:spPr>
          <a:xfrm rot="21455001">
            <a:off x="2068326" y="11438959"/>
            <a:ext cx="9040175" cy="626877"/>
          </a:xfrm>
          <a:prstGeom prst="rect">
            <a:avLst/>
          </a:prstGeom>
          <a:solidFill>
            <a:srgbClr val="FFFFFF"/>
          </a:solidFill>
          <a:ln w="25400">
            <a:miter lim="400000"/>
          </a:ln>
          <a:effectLst>
            <a:outerShdw sx="100000" sy="100000" kx="0" ky="0" algn="b" rotWithShape="0" blurRad="203200" dist="50800" dir="5400000">
              <a:srgbClr val="000000">
                <a:alpha val="75000"/>
              </a:srgbClr>
            </a:outerShdw>
          </a:effectLst>
          <a:extLst>
            <a:ext uri="{C572A759-6A51-4108-AA02-DFA0A04FC94B}">
              <ma14:wrappingTextBoxFlag xmlns:ma14="http://schemas.microsoft.com/office/mac/drawingml/2011/main" val="1"/>
            </a:ext>
          </a:extLst>
        </p:spPr>
        <p:txBody>
          <a:bodyPr tIns="91439" bIns="91439" anchor="ctr"/>
          <a:lstStyle>
            <a:lvl1pPr algn="r">
              <a:defRPr sz="3000"/>
            </a:lvl1pPr>
          </a:lstStyle>
          <a:p>
            <a:pPr/>
            <a:r>
              <a:t>politik@zumanfassen.de</a:t>
            </a:r>
          </a:p>
        </p:txBody>
      </p:sp>
      <p:sp>
        <p:nvSpPr>
          <p:cNvPr id="1046" name="www.pza.one YouTube"/>
          <p:cNvSpPr/>
          <p:nvPr/>
        </p:nvSpPr>
        <p:spPr>
          <a:xfrm rot="18230">
            <a:off x="2263194" y="11940185"/>
            <a:ext cx="8964799" cy="698812"/>
          </a:xfrm>
          <a:prstGeom prst="rect">
            <a:avLst/>
          </a:prstGeom>
          <a:solidFill>
            <a:srgbClr val="FFFFFF"/>
          </a:solidFill>
          <a:ln w="25400">
            <a:miter lim="400000"/>
          </a:ln>
          <a:effectLst>
            <a:outerShdw sx="100000" sy="100000" kx="0" ky="0" algn="b" rotWithShape="0" blurRad="203200" dist="50800" dir="5400000">
              <a:srgbClr val="000000">
                <a:alpha val="75000"/>
              </a:srgbClr>
            </a:outerShdw>
          </a:effectLst>
          <a:extLst>
            <a:ext uri="{C572A759-6A51-4108-AA02-DFA0A04FC94B}">
              <ma14:wrappingTextBoxFlag xmlns:ma14="http://schemas.microsoft.com/office/mac/drawingml/2011/main" val="1"/>
            </a:ext>
          </a:extLst>
        </p:spPr>
        <p:txBody>
          <a:bodyPr tIns="91439" bIns="91439" anchor="ctr"/>
          <a:lstStyle>
            <a:lvl1pPr algn="r">
              <a:defRPr sz="3000"/>
            </a:lvl1pPr>
          </a:lstStyle>
          <a:p>
            <a:pPr/>
            <a:r>
              <a:t>www.pza.one YouTube </a:t>
            </a:r>
          </a:p>
        </p:txBody>
      </p:sp>
      <p:sp>
        <p:nvSpPr>
          <p:cNvPr id="1047" name="facebook.com/politikzumanfassen"/>
          <p:cNvSpPr/>
          <p:nvPr/>
        </p:nvSpPr>
        <p:spPr>
          <a:xfrm rot="82205">
            <a:off x="1831189" y="12537142"/>
            <a:ext cx="10783677" cy="722290"/>
          </a:xfrm>
          <a:prstGeom prst="rect">
            <a:avLst/>
          </a:prstGeom>
          <a:solidFill>
            <a:srgbClr val="FFFFFF"/>
          </a:solidFill>
          <a:ln w="25400">
            <a:miter lim="400000"/>
          </a:ln>
          <a:effectLst>
            <a:outerShdw sx="100000" sy="100000" kx="0" ky="0" algn="b" rotWithShape="0" blurRad="203200" dist="50800" dir="5400000">
              <a:srgbClr val="000000">
                <a:alpha val="75000"/>
              </a:srgbClr>
            </a:outerShdw>
          </a:effectLst>
          <a:extLst>
            <a:ext uri="{C572A759-6A51-4108-AA02-DFA0A04FC94B}">
              <ma14:wrappingTextBoxFlag xmlns:ma14="http://schemas.microsoft.com/office/mac/drawingml/2011/main" val="1"/>
            </a:ext>
          </a:extLst>
        </p:spPr>
        <p:txBody>
          <a:bodyPr tIns="91439" bIns="91439" anchor="ctr"/>
          <a:lstStyle>
            <a:lvl1pPr algn="r">
              <a:defRPr sz="3000"/>
            </a:lvl1pPr>
          </a:lstStyle>
          <a:p>
            <a:pPr/>
            <a:r>
              <a:t>facebook.com/politikzumanfassen</a:t>
            </a:r>
          </a:p>
        </p:txBody>
      </p:sp>
      <p:sp>
        <p:nvSpPr>
          <p:cNvPr id="1048" name="Rechteck"/>
          <p:cNvSpPr/>
          <p:nvPr/>
        </p:nvSpPr>
        <p:spPr>
          <a:xfrm>
            <a:off x="3357770" y="10378341"/>
            <a:ext cx="3021880" cy="2820344"/>
          </a:xfrm>
          <a:prstGeom prst="rect">
            <a:avLst/>
          </a:prstGeom>
          <a:solidFill>
            <a:srgbClr val="FFFFFF"/>
          </a:solidFill>
          <a:ln w="25400">
            <a:miter lim="400000"/>
          </a:ln>
          <a:effectLst>
            <a:outerShdw sx="100000" sy="100000" kx="0" ky="0" algn="b" rotWithShape="0" blurRad="254000" dist="0" dir="2700000">
              <a:srgbClr val="000000">
                <a:alpha val="75000"/>
              </a:srgbClr>
            </a:outerShdw>
          </a:effectLst>
        </p:spPr>
        <p:txBody>
          <a:bodyPr tIns="91439" bIns="91439" anchor="ctr"/>
          <a:lstStyle/>
          <a:p>
            <a:pPr/>
          </a:p>
        </p:txBody>
      </p:sp>
      <p:pic>
        <p:nvPicPr>
          <p:cNvPr id="1049" name="image57.jpg" descr="image57.jpg"/>
          <p:cNvPicPr>
            <a:picLocks noChangeAspect="1"/>
          </p:cNvPicPr>
          <p:nvPr/>
        </p:nvPicPr>
        <p:blipFill>
          <a:blip r:embed="rId3">
            <a:extLst/>
          </a:blip>
          <a:stretch>
            <a:fillRect/>
          </a:stretch>
        </p:blipFill>
        <p:spPr>
          <a:xfrm>
            <a:off x="3671861" y="10536842"/>
            <a:ext cx="2420229" cy="2320841"/>
          </a:xfrm>
          <a:prstGeom prst="rect">
            <a:avLst/>
          </a:prstGeom>
          <a:ln w="12700">
            <a:miter lim="400000"/>
          </a:ln>
        </p:spPr>
      </p:pic>
      <p:pic>
        <p:nvPicPr>
          <p:cNvPr id="1050" name="PzA Wirkung 2019.069.jpeg" descr="PzA Wirkung 2019.069.jpe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7" name="Bildschirmfoto 2017-11-13 um 23.12.31.png" descr="Bildschirmfoto 2017-11-13 um 23.12.31.png"/>
          <p:cNvPicPr>
            <a:picLocks noChangeAspect="1"/>
          </p:cNvPicPr>
          <p:nvPr/>
        </p:nvPicPr>
        <p:blipFill>
          <a:blip r:embed="rId3">
            <a:extLst/>
          </a:blip>
          <a:srcRect l="26505" t="0" r="35629" b="0"/>
          <a:stretch>
            <a:fillRect/>
          </a:stretch>
        </p:blipFill>
        <p:spPr>
          <a:xfrm>
            <a:off x="-41921" y="0"/>
            <a:ext cx="7842810" cy="13715892"/>
          </a:xfrm>
          <a:prstGeom prst="rect">
            <a:avLst/>
          </a:prstGeom>
          <a:ln w="3175">
            <a:miter lim="400000"/>
          </a:ln>
        </p:spPr>
      </p:pic>
      <p:pic>
        <p:nvPicPr>
          <p:cNvPr id="608" name="86AF3920-FD8B-4D58-B1AB-754A98B94134-L0-001.jpg" descr="86AF3920-FD8B-4D58-B1AB-754A98B94134-L0-001.jpg"/>
          <p:cNvPicPr>
            <a:picLocks noChangeAspect="1"/>
          </p:cNvPicPr>
          <p:nvPr/>
        </p:nvPicPr>
        <p:blipFill>
          <a:blip r:embed="rId4">
            <a:extLst/>
          </a:blip>
          <a:srcRect l="27016" t="14179" r="45688" b="14179"/>
          <a:stretch>
            <a:fillRect/>
          </a:stretch>
        </p:blipFill>
        <p:spPr>
          <a:xfrm>
            <a:off x="8029379" y="-52586"/>
            <a:ext cx="7879377" cy="13821362"/>
          </a:xfrm>
          <a:prstGeom prst="rect">
            <a:avLst/>
          </a:prstGeom>
          <a:ln w="3175">
            <a:miter lim="400000"/>
          </a:ln>
        </p:spPr>
      </p:pic>
      <p:pic>
        <p:nvPicPr>
          <p:cNvPr id="609" name="8E36DB62-4AE8-47BB-844E-A401449A7F34-L0-001.png" descr="8E36DB62-4AE8-47BB-844E-A401449A7F34-L0-001.png"/>
          <p:cNvPicPr>
            <a:picLocks noChangeAspect="1"/>
          </p:cNvPicPr>
          <p:nvPr/>
        </p:nvPicPr>
        <p:blipFill>
          <a:blip r:embed="rId5">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3" name="Bildschirmfoto 2017-11-13 um 23.12.31.png" descr="Bildschirmfoto 2017-11-13 um 23.12.31.png"/>
          <p:cNvPicPr>
            <a:picLocks noChangeAspect="1"/>
          </p:cNvPicPr>
          <p:nvPr/>
        </p:nvPicPr>
        <p:blipFill>
          <a:blip r:embed="rId3">
            <a:extLst/>
          </a:blip>
          <a:srcRect l="26505" t="0" r="35629" b="0"/>
          <a:stretch>
            <a:fillRect/>
          </a:stretch>
        </p:blipFill>
        <p:spPr>
          <a:xfrm>
            <a:off x="-41921" y="0"/>
            <a:ext cx="7842810" cy="13715892"/>
          </a:xfrm>
          <a:prstGeom prst="rect">
            <a:avLst/>
          </a:prstGeom>
          <a:ln w="3175">
            <a:miter lim="400000"/>
          </a:ln>
        </p:spPr>
      </p:pic>
      <p:pic>
        <p:nvPicPr>
          <p:cNvPr id="614" name="86AF3920-FD8B-4D58-B1AB-754A98B94134-L0-001.jpg" descr="86AF3920-FD8B-4D58-B1AB-754A98B94134-L0-001.jpg"/>
          <p:cNvPicPr>
            <a:picLocks noChangeAspect="1"/>
          </p:cNvPicPr>
          <p:nvPr/>
        </p:nvPicPr>
        <p:blipFill>
          <a:blip r:embed="rId4">
            <a:extLst/>
          </a:blip>
          <a:srcRect l="27016" t="14179" r="45688" b="14179"/>
          <a:stretch>
            <a:fillRect/>
          </a:stretch>
        </p:blipFill>
        <p:spPr>
          <a:xfrm>
            <a:off x="8029379" y="-52586"/>
            <a:ext cx="7879377" cy="13821362"/>
          </a:xfrm>
          <a:prstGeom prst="rect">
            <a:avLst/>
          </a:prstGeom>
          <a:ln w="3175">
            <a:miter lim="400000"/>
          </a:ln>
        </p:spPr>
      </p:pic>
      <p:pic>
        <p:nvPicPr>
          <p:cNvPr id="615" name="DSC02366.jpg" descr="DSC02366.jpg"/>
          <p:cNvPicPr>
            <a:picLocks noChangeAspect="1"/>
          </p:cNvPicPr>
          <p:nvPr/>
        </p:nvPicPr>
        <p:blipFill>
          <a:blip r:embed="rId5">
            <a:extLst/>
          </a:blip>
          <a:srcRect l="39408" t="10319" r="25028" b="0"/>
          <a:stretch>
            <a:fillRect/>
          </a:stretch>
        </p:blipFill>
        <p:spPr>
          <a:xfrm>
            <a:off x="16137587" y="-29568"/>
            <a:ext cx="8205751" cy="13775005"/>
          </a:xfrm>
          <a:prstGeom prst="rect">
            <a:avLst/>
          </a:prstGeom>
          <a:ln w="12700">
            <a:miter lim="400000"/>
          </a:ln>
        </p:spPr>
      </p:pic>
      <p:pic>
        <p:nvPicPr>
          <p:cNvPr id="616" name="8E36DB62-4AE8-47BB-844E-A401449A7F34-L0-001.png" descr="8E36DB62-4AE8-47BB-844E-A401449A7F34-L0-001.png"/>
          <p:cNvPicPr>
            <a:picLocks noChangeAspect="1"/>
          </p:cNvPicPr>
          <p:nvPr/>
        </p:nvPicPr>
        <p:blipFill>
          <a:blip r:embed="rId6">
            <a:extLst/>
          </a:blip>
          <a:stretch>
            <a:fillRect/>
          </a:stretch>
        </p:blipFill>
        <p:spPr>
          <a:xfrm>
            <a:off x="22645540" y="12083811"/>
            <a:ext cx="944334" cy="90555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620" name="49361349338_20fea3209a_k.jpg" descr="49361349338_20fea3209a_k.jpg"/>
          <p:cNvPicPr>
            <a:picLocks noChangeAspect="1"/>
          </p:cNvPicPr>
          <p:nvPr/>
        </p:nvPicPr>
        <p:blipFill>
          <a:blip r:embed="rId3">
            <a:extLst/>
          </a:blip>
          <a:srcRect l="0" t="10924" r="0" b="4276"/>
          <a:stretch>
            <a:fillRect/>
          </a:stretch>
        </p:blipFill>
        <p:spPr>
          <a:xfrm>
            <a:off x="-16149" y="-41970"/>
            <a:ext cx="24416298" cy="13799941"/>
          </a:xfrm>
          <a:prstGeom prst="rect">
            <a:avLst/>
          </a:prstGeom>
          <a:ln w="12700">
            <a:miter lim="400000"/>
          </a:ln>
        </p:spPr>
      </p:pic>
      <p:pic>
        <p:nvPicPr>
          <p:cNvPr id="621" name="8E36DB62-4AE8-47BB-844E-A401449A7F34-L0-001.png" descr="8E36DB62-4AE8-47BB-844E-A401449A7F34-L0-001.png"/>
          <p:cNvPicPr>
            <a:picLocks noChangeAspect="1"/>
          </p:cNvPicPr>
          <p:nvPr/>
        </p:nvPicPr>
        <p:blipFill>
          <a:blip r:embed="rId4">
            <a:extLst/>
          </a:blip>
          <a:stretch>
            <a:fillRect/>
          </a:stretch>
        </p:blipFill>
        <p:spPr>
          <a:xfrm>
            <a:off x="22645540" y="12083811"/>
            <a:ext cx="944334" cy="905555"/>
          </a:xfrm>
          <a:prstGeom prst="rect">
            <a:avLst/>
          </a:prstGeom>
          <a:ln w="12700">
            <a:miter lim="400000"/>
          </a:ln>
        </p:spPr>
      </p:pic>
      <p:sp>
        <p:nvSpPr>
          <p:cNvPr id="622" name="2019"/>
          <p:cNvSpPr txBox="1"/>
          <p:nvPr/>
        </p:nvSpPr>
        <p:spPr>
          <a:xfrm>
            <a:off x="16629584" y="11568848"/>
            <a:ext cx="4811836" cy="1935481"/>
          </a:xfrm>
          <a:prstGeom prst="rect">
            <a:avLst/>
          </a:prstGeom>
          <a:ln w="25400">
            <a:miter lim="400000"/>
          </a:ln>
          <a:effectLst>
            <a:outerShdw sx="100000" sy="100000" kx="0" ky="0" algn="b" rotWithShape="0" blurRad="203200" dist="50800" dir="5400000">
              <a:srgbClr val="000000">
                <a:alpha val="75000"/>
              </a:srgbClr>
            </a:outerShdw>
          </a:effectLst>
          <a:extLst>
            <a:ext uri="{C572A759-6A51-4108-AA02-DFA0A04FC94B}">
              <ma14:wrappingTextBoxFlag xmlns:ma14="http://schemas.microsoft.com/office/mac/drawingml/2011/main" val="1"/>
            </a:ext>
          </a:extLst>
        </p:spPr>
        <p:txBody>
          <a:bodyPr tIns="91439" bIns="91439">
            <a:spAutoFit/>
          </a:bodyPr>
          <a:lstStyle>
            <a:lvl1pPr algn="ctr">
              <a:spcBef>
                <a:spcPts val="2800"/>
              </a:spcBef>
              <a:defRPr sz="9800">
                <a:solidFill>
                  <a:srgbClr val="FFFFFF"/>
                </a:solidFill>
                <a:latin typeface="Arial Black"/>
                <a:ea typeface="Arial Black"/>
                <a:cs typeface="Arial Black"/>
                <a:sym typeface="Arial Black"/>
              </a:defRPr>
            </a:lvl1pPr>
          </a:lstStyle>
          <a:p>
            <a:pPr/>
            <a:r>
              <a:t>2019</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sx="100000" sy="100000" kx="0" ky="0" algn="b" rotWithShape="0" blurRad="76200" dist="38100" dir="5400000">
            <a:srgbClr val="000000">
              <a:alpha val="35000"/>
            </a:srgbClr>
          </a:outerShdw>
        </a:effectLst>
        <a:sp3d/>
      </a:spPr>
      <a:bodyPr rot="0" spcFirstLastPara="1" vertOverflow="overflow" horzOverflow="overflow" vert="horz" wrap="square" lIns="91439" tIns="91439" rIns="91439" bIns="91439" numCol="1" spcCol="38100" rtlCol="0" anchor="ctr"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chemeClr val="accent1"/>
          </a:solidFill>
          <a:prstDash val="solid"/>
          <a:round/>
        </a:ln>
        <a:effectLst>
          <a:outerShdw sx="100000" sy="100000" kx="0" ky="0" algn="b" rotWithShape="0" blurRad="76200" dist="381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sx="100000" sy="100000" kx="0" ky="0" algn="b" rotWithShape="0" blurRad="76200" dist="38100" dir="5400000">
            <a:srgbClr val="000000">
              <a:alpha val="35000"/>
            </a:srgbClr>
          </a:outerShdw>
        </a:effectLst>
        <a:sp3d/>
      </a:spPr>
      <a:bodyPr rot="0" spcFirstLastPara="1" vertOverflow="overflow" horzOverflow="overflow" vert="horz" wrap="square" lIns="91439" tIns="91439" rIns="91439" bIns="91439" numCol="1" spcCol="38100" rtlCol="0" anchor="ctr"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chemeClr val="accent1"/>
          </a:solidFill>
          <a:prstDash val="solid"/>
          <a:round/>
        </a:ln>
        <a:effectLst>
          <a:outerShdw sx="100000" sy="100000" kx="0" ky="0" algn="b" rotWithShape="0" blurRad="76200" dist="381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