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1.xml" ContentType="application/vnd.openxmlformats-officedocument.presentationml.notesSlide+xml"/>
  <Override PartName="/ppt/media/image15.jpeg" ContentType="image/jpeg"/>
  <Override PartName="/ppt/media/image16.jpeg" ContentType="image/jpeg"/>
  <Override PartName="/ppt/media/image17.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notesSlides/notesSlide4.xml" ContentType="application/vnd.openxmlformats-officedocument.presentationml.notesSlide+xml"/>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ph type="sldImg"/>
          </p:nvPr>
        </p:nvSpPr>
        <p:spPr>
          <a:xfrm>
            <a:off x="1143000" y="685800"/>
            <a:ext cx="4572000" cy="3429000"/>
          </a:xfrm>
          <a:prstGeom prst="rect">
            <a:avLst/>
          </a:prstGeom>
        </p:spPr>
        <p:txBody>
          <a:bodyPr/>
          <a:lstStyle/>
          <a:p>
            <a:pPr/>
          </a:p>
        </p:txBody>
      </p:sp>
      <p:sp>
        <p:nvSpPr>
          <p:cNvPr id="191" name="Shape 1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Pimp Your Town! ist ein Planspiel zur Ratsarbeit. „Temporäres pop-up Jugendparlament“ haben wir es einmal genannt, denn es beseitigt tatsächlich alle Probleme, die so ein Jugendparlament hat (großer Betreuungsaufwand, Scheindebatten der Jugendorganisiationen, nur Gymnasiasten). Pimp Your Town! findet aktuell in über 40 Kommunen deutschlandweit statt und hat schon über 500 Schüler-Ideen zur Umsetzung gebracht!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„Vorschlag von Schülern kommt nicht durch - zwölf andere schon“.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Ideen-Monitoring: Was wird aus meiner Idee?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Das alles machen wir ohne einen Cent institutioneller Förderung, sondern finanziert sich projektbezogen und arbeitet projektweise mit immer neuen Partnern zusammen.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el &amp; Untertitel">
    <p:spTree>
      <p:nvGrpSpPr>
        <p:cNvPr id="1" name=""/>
        <p:cNvGrpSpPr/>
        <p:nvPr/>
      </p:nvGrpSpPr>
      <p:grpSpPr>
        <a:xfrm>
          <a:off x="0" y="0"/>
          <a:ext cx="0" cy="0"/>
          <a:chOff x="0" y="0"/>
          <a:chExt cx="0" cy="0"/>
        </a:xfrm>
      </p:grpSpPr>
      <p:sp>
        <p:nvSpPr>
          <p:cNvPr id="11" name="Titeltext"/>
          <p:cNvSpPr txBox="1"/>
          <p:nvPr>
            <p:ph type="title"/>
          </p:nvPr>
        </p:nvSpPr>
        <p:spPr>
          <a:xfrm>
            <a:off x="1270000" y="1638300"/>
            <a:ext cx="10464800" cy="3302000"/>
          </a:xfrm>
          <a:prstGeom prst="rect">
            <a:avLst/>
          </a:prstGeom>
        </p:spPr>
        <p:txBody>
          <a:bodyPr anchor="b"/>
          <a:lstStyle/>
          <a:p>
            <a:pPr/>
            <a:r>
              <a:t>Titeltext</a:t>
            </a:r>
          </a:p>
        </p:txBody>
      </p:sp>
      <p:sp>
        <p:nvSpPr>
          <p:cNvPr id="12" name="Textebene 1…"/>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Zitat">
    <p:spTree>
      <p:nvGrpSpPr>
        <p:cNvPr id="1" name=""/>
        <p:cNvGrpSpPr/>
        <p:nvPr/>
      </p:nvGrpSpPr>
      <p:grpSpPr>
        <a:xfrm>
          <a:off x="0" y="0"/>
          <a:ext cx="0" cy="0"/>
          <a:chOff x="0" y="0"/>
          <a:chExt cx="0" cy="0"/>
        </a:xfrm>
      </p:grpSpPr>
      <p:sp>
        <p:nvSpPr>
          <p:cNvPr id="93" name="Textebene 1…"/>
          <p:cNvSpPr txBox="1"/>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j-lt"/>
                <a:ea typeface="+mj-ea"/>
                <a:cs typeface="+mj-cs"/>
                <a:sym typeface="Helvetica"/>
              </a:defRPr>
            </a:lvl1pPr>
            <a:lvl2pPr marL="740833" indent="-296333" algn="ctr">
              <a:spcBef>
                <a:spcPts val="0"/>
              </a:spcBef>
              <a:defRPr sz="2400">
                <a:latin typeface="+mj-lt"/>
                <a:ea typeface="+mj-ea"/>
                <a:cs typeface="+mj-cs"/>
                <a:sym typeface="Helvetica"/>
              </a:defRPr>
            </a:lvl2pPr>
            <a:lvl3pPr marL="1185333" indent="-296333" algn="ctr">
              <a:spcBef>
                <a:spcPts val="0"/>
              </a:spcBef>
              <a:defRPr sz="2400">
                <a:latin typeface="+mj-lt"/>
                <a:ea typeface="+mj-ea"/>
                <a:cs typeface="+mj-cs"/>
                <a:sym typeface="Helvetica"/>
              </a:defRPr>
            </a:lvl3pPr>
            <a:lvl4pPr marL="1629833" indent="-296333" algn="ctr">
              <a:spcBef>
                <a:spcPts val="0"/>
              </a:spcBef>
              <a:defRPr sz="2400">
                <a:latin typeface="+mj-lt"/>
                <a:ea typeface="+mj-ea"/>
                <a:cs typeface="+mj-cs"/>
                <a:sym typeface="Helvetica"/>
              </a:defRPr>
            </a:lvl4pPr>
            <a:lvl5pPr marL="2074333" indent="-296333" algn="ctr">
              <a:spcBef>
                <a:spcPts val="0"/>
              </a:spcBef>
              <a:defRPr sz="2400">
                <a:latin typeface="+mj-lt"/>
                <a:ea typeface="+mj-ea"/>
                <a:cs typeface="+mj-cs"/>
                <a:sym typeface="Helvetica"/>
              </a:defRPr>
            </a:lvl5pPr>
          </a:lstStyle>
          <a:p>
            <a:pPr/>
            <a:r>
              <a:t>Textebene 1</a:t>
            </a:r>
          </a:p>
          <a:p>
            <a:pPr lvl="1"/>
            <a:r>
              <a:t>Textebene 2</a:t>
            </a:r>
          </a:p>
          <a:p>
            <a:pPr lvl="2"/>
            <a:r>
              <a:t>Textebene 3</a:t>
            </a:r>
          </a:p>
          <a:p>
            <a:pPr lvl="3"/>
            <a:r>
              <a:t>Textebene 4</a:t>
            </a:r>
          </a:p>
          <a:p>
            <a:pPr lvl="4"/>
            <a:r>
              <a:t>Textebene 5</a:t>
            </a:r>
          </a:p>
        </p:txBody>
      </p:sp>
      <p:sp>
        <p:nvSpPr>
          <p:cNvPr id="94" name="„Zitat hier eingeben.“"/>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p>
        </p:txBody>
      </p:sp>
      <p:sp>
        <p:nvSpPr>
          <p:cNvPr id="9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02" name="Bild"/>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Leer">
    <p:spTree>
      <p:nvGrpSpPr>
        <p:cNvPr id="1" name=""/>
        <p:cNvGrpSpPr/>
        <p:nvPr/>
      </p:nvGrpSpPr>
      <p:grpSpPr>
        <a:xfrm>
          <a:off x="0" y="0"/>
          <a:ext cx="0" cy="0"/>
          <a:chOff x="0" y="0"/>
          <a:chExt cx="0" cy="0"/>
        </a:xfrm>
      </p:grpSpPr>
      <p:sp>
        <p:nvSpPr>
          <p:cNvPr id="11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 Leer">
    <p:bg>
      <p:bgPr>
        <a:solidFill>
          <a:srgbClr val="000000"/>
        </a:solidFill>
      </p:bgPr>
    </p:bg>
    <p:spTree>
      <p:nvGrpSpPr>
        <p:cNvPr id="1" name=""/>
        <p:cNvGrpSpPr/>
        <p:nvPr/>
      </p:nvGrpSpPr>
      <p:grpSpPr>
        <a:xfrm>
          <a:off x="0" y="0"/>
          <a:ext cx="0" cy="0"/>
          <a:chOff x="0" y="0"/>
          <a:chExt cx="0" cy="0"/>
        </a:xfrm>
      </p:grpSpPr>
      <p:sp>
        <p:nvSpPr>
          <p:cNvPr id="117" name="Foliennummer"/>
          <p:cNvSpPr txBox="1"/>
          <p:nvPr>
            <p:ph type="sldNum" sz="quarter" idx="2"/>
          </p:nvPr>
        </p:nvSpPr>
        <p:spPr>
          <a:xfrm>
            <a:off x="9320107" y="8779792"/>
            <a:ext cx="3034454" cy="520701"/>
          </a:xfrm>
          <a:prstGeom prst="rect">
            <a:avLst/>
          </a:prstGeom>
        </p:spPr>
        <p:txBody>
          <a:bodyPr wrap="square" lIns="65021" tIns="65021" rIns="65021" bIns="65021" anchor="ctr"/>
          <a:lstStyle>
            <a:lvl1pPr algn="r" defTabSz="650207">
              <a:defRPr sz="1600">
                <a:solidFill>
                  <a:srgbClr val="888888"/>
                </a:solidFill>
                <a:uFill>
                  <a:solidFill>
                    <a:srgbClr val="888888"/>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 Leer">
    <p:bg>
      <p:bgPr>
        <a:solidFill>
          <a:srgbClr val="000000"/>
        </a:solidFill>
      </p:bgPr>
    </p:bg>
    <p:spTree>
      <p:nvGrpSpPr>
        <p:cNvPr id="1" name=""/>
        <p:cNvGrpSpPr/>
        <p:nvPr/>
      </p:nvGrpSpPr>
      <p:grpSpPr>
        <a:xfrm>
          <a:off x="0" y="0"/>
          <a:ext cx="0" cy="0"/>
          <a:chOff x="0" y="0"/>
          <a:chExt cx="0" cy="0"/>
        </a:xfrm>
      </p:grpSpPr>
      <p:sp>
        <p:nvSpPr>
          <p:cNvPr id="124" name="Foliennummer"/>
          <p:cNvSpPr txBox="1"/>
          <p:nvPr>
            <p:ph type="sldNum" sz="quarter" idx="2"/>
          </p:nvPr>
        </p:nvSpPr>
        <p:spPr>
          <a:xfrm>
            <a:off x="9320107" y="9114120"/>
            <a:ext cx="3034454" cy="371343"/>
          </a:xfrm>
          <a:prstGeom prst="rect">
            <a:avLst/>
          </a:prstGeom>
        </p:spPr>
        <p:txBody>
          <a:bodyPr wrap="square" lIns="65021" tIns="65021" rIns="65021" bIns="65021" anchor="ctr"/>
          <a:lstStyle>
            <a:lvl1pPr algn="r" defTabSz="650207">
              <a:defRPr sz="1600">
                <a:solidFill>
                  <a:srgbClr val="FFFFFF"/>
                </a:solidFill>
                <a:uFill>
                  <a:solidFill>
                    <a:srgbClr val="FFFFFF"/>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Titel und Inhalt">
    <p:bg>
      <p:bgPr>
        <a:solidFill>
          <a:srgbClr val="000000"/>
        </a:solidFill>
      </p:bgPr>
    </p:bg>
    <p:spTree>
      <p:nvGrpSpPr>
        <p:cNvPr id="1" name=""/>
        <p:cNvGrpSpPr/>
        <p:nvPr/>
      </p:nvGrpSpPr>
      <p:grpSpPr>
        <a:xfrm>
          <a:off x="0" y="0"/>
          <a:ext cx="0" cy="0"/>
          <a:chOff x="0" y="0"/>
          <a:chExt cx="0" cy="0"/>
        </a:xfrm>
      </p:grpSpPr>
      <p:sp>
        <p:nvSpPr>
          <p:cNvPr id="131" name="Titeltext"/>
          <p:cNvSpPr txBox="1"/>
          <p:nvPr>
            <p:ph type="title"/>
          </p:nvPr>
        </p:nvSpPr>
        <p:spPr>
          <a:xfrm>
            <a:off x="650239" y="130948"/>
            <a:ext cx="11704322" cy="2144897"/>
          </a:xfrm>
          <a:prstGeom prst="rect">
            <a:avLst/>
          </a:prstGeom>
        </p:spPr>
        <p:txBody>
          <a:bodyPr lIns="65021" tIns="65021" rIns="65021" bIns="65021"/>
          <a:lstStyle>
            <a:lvl1pPr defTabSz="650207">
              <a:defRPr sz="6200">
                <a:uFill>
                  <a:solidFill>
                    <a:srgbClr val="000000"/>
                  </a:solidFill>
                </a:uFill>
                <a:latin typeface="Calibri"/>
                <a:ea typeface="Calibri"/>
                <a:cs typeface="Calibri"/>
                <a:sym typeface="Calibri"/>
              </a:defRPr>
            </a:lvl1pPr>
          </a:lstStyle>
          <a:p>
            <a:pPr/>
            <a:r>
              <a:t>Titeltext</a:t>
            </a:r>
          </a:p>
        </p:txBody>
      </p:sp>
      <p:sp>
        <p:nvSpPr>
          <p:cNvPr id="132" name="Textebene 1…"/>
          <p:cNvSpPr txBox="1"/>
          <p:nvPr>
            <p:ph type="body" idx="1"/>
          </p:nvPr>
        </p:nvSpPr>
        <p:spPr>
          <a:xfrm>
            <a:off x="650239" y="2275844"/>
            <a:ext cx="11704322" cy="7477757"/>
          </a:xfrm>
          <a:prstGeom prst="rect">
            <a:avLst/>
          </a:prstGeom>
        </p:spPr>
        <p:txBody>
          <a:bodyPr lIns="65021" tIns="65021" rIns="65021" bIns="65021" anchor="t"/>
          <a:lstStyle>
            <a:lvl1pPr marL="471462" indent="-471462" defTabSz="650207">
              <a:spcBef>
                <a:spcPts val="1000"/>
              </a:spcBef>
              <a:buSzPct val="100000"/>
              <a:buFont typeface="Arial"/>
              <a:defRPr sz="4400">
                <a:uFill>
                  <a:solidFill>
                    <a:srgbClr val="000000"/>
                  </a:solidFill>
                </a:uFill>
                <a:latin typeface="Calibri"/>
                <a:ea typeface="Calibri"/>
                <a:cs typeface="Calibri"/>
                <a:sym typeface="Calibri"/>
              </a:defRPr>
            </a:lvl1pPr>
            <a:lvl2pPr marL="906189" indent="-449013" defTabSz="650207">
              <a:spcBef>
                <a:spcPts val="1000"/>
              </a:spcBef>
              <a:buSzPct val="100000"/>
              <a:buFont typeface="Arial"/>
              <a:buChar char="–"/>
              <a:defRPr sz="4400">
                <a:uFill>
                  <a:solidFill>
                    <a:srgbClr val="000000"/>
                  </a:solidFill>
                </a:uFill>
                <a:latin typeface="Calibri"/>
                <a:ea typeface="Calibri"/>
                <a:cs typeface="Calibri"/>
                <a:sym typeface="Calibri"/>
              </a:defRPr>
            </a:lvl2pPr>
            <a:lvl3pPr marL="1333431" indent="-419078" defTabSz="650207">
              <a:spcBef>
                <a:spcPts val="1000"/>
              </a:spcBef>
              <a:buSzPct val="100000"/>
              <a:buFont typeface="Arial"/>
              <a:defRPr sz="4400">
                <a:uFill>
                  <a:solidFill>
                    <a:srgbClr val="000000"/>
                  </a:solidFill>
                </a:uFill>
                <a:latin typeface="Calibri"/>
                <a:ea typeface="Calibri"/>
                <a:cs typeface="Calibri"/>
                <a:sym typeface="Calibri"/>
              </a:defRPr>
            </a:lvl3pPr>
            <a:lvl4pPr marL="1874423" indent="-502893" defTabSz="650207">
              <a:spcBef>
                <a:spcPts val="1000"/>
              </a:spcBef>
              <a:buSzPct val="100000"/>
              <a:buFont typeface="Arial"/>
              <a:buChar char="–"/>
              <a:defRPr sz="4400">
                <a:uFill>
                  <a:solidFill>
                    <a:srgbClr val="000000"/>
                  </a:solidFill>
                </a:uFill>
                <a:latin typeface="Calibri"/>
                <a:ea typeface="Calibri"/>
                <a:cs typeface="Calibri"/>
                <a:sym typeface="Calibri"/>
              </a:defRPr>
            </a:lvl4pPr>
            <a:lvl5pPr marL="2331600" indent="-502893" defTabSz="650207">
              <a:spcBef>
                <a:spcPts val="1000"/>
              </a:spcBef>
              <a:buSzPct val="100000"/>
              <a:buFont typeface="Arial"/>
              <a:buChar char="»"/>
              <a:defRPr sz="4400">
                <a:uFill>
                  <a:solidFill>
                    <a:srgbClr val="000000"/>
                  </a:solidFill>
                </a:uFill>
                <a:latin typeface="Calibri"/>
                <a:ea typeface="Calibri"/>
                <a:cs typeface="Calibri"/>
                <a:sym typeface="Calibri"/>
              </a:defRPr>
            </a:lvl5pPr>
          </a:lstStyle>
          <a:p>
            <a:pPr/>
            <a:r>
              <a:t>Textebene 1</a:t>
            </a:r>
          </a:p>
          <a:p>
            <a:pPr lvl="1"/>
            <a:r>
              <a:t>Textebene 2</a:t>
            </a:r>
          </a:p>
          <a:p>
            <a:pPr lvl="2"/>
            <a:r>
              <a:t>Textebene 3</a:t>
            </a:r>
          </a:p>
          <a:p>
            <a:pPr lvl="3"/>
            <a:r>
              <a:t>Textebene 4</a:t>
            </a:r>
          </a:p>
          <a:p>
            <a:pPr lvl="4"/>
            <a:r>
              <a:t>Textebene 5</a:t>
            </a:r>
          </a:p>
        </p:txBody>
      </p:sp>
      <p:sp>
        <p:nvSpPr>
          <p:cNvPr id="133" name="Foliennummer"/>
          <p:cNvSpPr txBox="1"/>
          <p:nvPr>
            <p:ph type="sldNum" sz="quarter" idx="2"/>
          </p:nvPr>
        </p:nvSpPr>
        <p:spPr>
          <a:xfrm>
            <a:off x="9320107" y="9114120"/>
            <a:ext cx="3034454" cy="371343"/>
          </a:xfrm>
          <a:prstGeom prst="rect">
            <a:avLst/>
          </a:prstGeom>
        </p:spPr>
        <p:txBody>
          <a:bodyPr wrap="square" lIns="65021" tIns="65021" rIns="65021" bIns="65021" anchor="ctr"/>
          <a:lstStyle>
            <a:lvl1pPr algn="r" defTabSz="650207">
              <a:defRPr sz="1600">
                <a:solidFill>
                  <a:srgbClr val="888888"/>
                </a:solidFill>
                <a:uFill>
                  <a:solidFill>
                    <a:srgbClr val="888888"/>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 1_Leer">
    <p:bg>
      <p:bgPr>
        <a:solidFill>
          <a:srgbClr val="000000"/>
        </a:solidFill>
      </p:bgPr>
    </p:bg>
    <p:spTree>
      <p:nvGrpSpPr>
        <p:cNvPr id="1" name=""/>
        <p:cNvGrpSpPr/>
        <p:nvPr/>
      </p:nvGrpSpPr>
      <p:grpSpPr>
        <a:xfrm>
          <a:off x="0" y="0"/>
          <a:ext cx="0" cy="0"/>
          <a:chOff x="0" y="0"/>
          <a:chExt cx="0" cy="0"/>
        </a:xfrm>
      </p:grpSpPr>
      <p:sp>
        <p:nvSpPr>
          <p:cNvPr id="140" name="Foliennummer"/>
          <p:cNvSpPr txBox="1"/>
          <p:nvPr>
            <p:ph type="sldNum" sz="quarter" idx="2"/>
          </p:nvPr>
        </p:nvSpPr>
        <p:spPr>
          <a:xfrm>
            <a:off x="9320107" y="9114120"/>
            <a:ext cx="3034454" cy="371343"/>
          </a:xfrm>
          <a:prstGeom prst="rect">
            <a:avLst/>
          </a:prstGeom>
        </p:spPr>
        <p:txBody>
          <a:bodyPr wrap="square" lIns="65021" tIns="65021" rIns="65021" bIns="65021" anchor="ctr"/>
          <a:lstStyle>
            <a:lvl1pPr algn="r" defTabSz="650207">
              <a:defRPr sz="1600">
                <a:solidFill>
                  <a:srgbClr val="FFFFFF"/>
                </a:solidFill>
                <a:uFill>
                  <a:solidFill>
                    <a:srgbClr val="FFFFFF"/>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el &amp; Untertitel">
    <p:bg>
      <p:bgPr>
        <a:solidFill>
          <a:srgbClr val="000000"/>
        </a:solidFill>
      </p:bgPr>
    </p:bg>
    <p:spTree>
      <p:nvGrpSpPr>
        <p:cNvPr id="1" name=""/>
        <p:cNvGrpSpPr/>
        <p:nvPr/>
      </p:nvGrpSpPr>
      <p:grpSpPr>
        <a:xfrm>
          <a:off x="0" y="0"/>
          <a:ext cx="0" cy="0"/>
          <a:chOff x="0" y="0"/>
          <a:chExt cx="0" cy="0"/>
        </a:xfrm>
      </p:grpSpPr>
      <p:sp>
        <p:nvSpPr>
          <p:cNvPr id="147" name="Titeltext"/>
          <p:cNvSpPr txBox="1"/>
          <p:nvPr>
            <p:ph type="title"/>
          </p:nvPr>
        </p:nvSpPr>
        <p:spPr>
          <a:xfrm>
            <a:off x="1269999" y="1638300"/>
            <a:ext cx="10464801" cy="3302000"/>
          </a:xfrm>
          <a:prstGeom prst="rect">
            <a:avLst/>
          </a:prstGeom>
        </p:spPr>
        <p:txBody>
          <a:bodyPr anchor="b"/>
          <a:lstStyle>
            <a:lvl1pPr>
              <a:defRPr sz="7800">
                <a:solidFill>
                  <a:srgbClr val="FFFFFF"/>
                </a:solidFill>
              </a:defRPr>
            </a:lvl1pPr>
          </a:lstStyle>
          <a:p>
            <a:pPr/>
            <a:r>
              <a:t>Titeltext</a:t>
            </a:r>
          </a:p>
        </p:txBody>
      </p:sp>
      <p:sp>
        <p:nvSpPr>
          <p:cNvPr id="148" name="Textebene 1…"/>
          <p:cNvSpPr txBox="1"/>
          <p:nvPr>
            <p:ph type="body" sz="quarter" idx="1"/>
          </p:nvPr>
        </p:nvSpPr>
        <p:spPr>
          <a:xfrm>
            <a:off x="1269999" y="5029200"/>
            <a:ext cx="10464801" cy="1130300"/>
          </a:xfrm>
          <a:prstGeom prst="rect">
            <a:avLst/>
          </a:prstGeom>
        </p:spPr>
        <p:txBody>
          <a:bodyPr anchor="t"/>
          <a:lstStyle>
            <a:lvl1pPr marL="0" indent="0" algn="ctr">
              <a:spcBef>
                <a:spcPts val="0"/>
              </a:spcBef>
              <a:buSzTx/>
              <a:buNone/>
              <a:defRPr sz="3000">
                <a:solidFill>
                  <a:srgbClr val="FFFFFF"/>
                </a:solidFill>
              </a:defRPr>
            </a:lvl1pPr>
            <a:lvl2pPr marL="0" indent="228600" algn="ctr">
              <a:spcBef>
                <a:spcPts val="0"/>
              </a:spcBef>
              <a:buSzTx/>
              <a:buNone/>
              <a:defRPr sz="3000">
                <a:solidFill>
                  <a:srgbClr val="FFFFFF"/>
                </a:solidFill>
              </a:defRPr>
            </a:lvl2pPr>
            <a:lvl3pPr marL="0" indent="457200" algn="ctr">
              <a:spcBef>
                <a:spcPts val="0"/>
              </a:spcBef>
              <a:buSzTx/>
              <a:buNone/>
              <a:defRPr sz="3000">
                <a:solidFill>
                  <a:srgbClr val="FFFFFF"/>
                </a:solidFill>
              </a:defRPr>
            </a:lvl3pPr>
            <a:lvl4pPr marL="0" indent="685800" algn="ctr">
              <a:spcBef>
                <a:spcPts val="0"/>
              </a:spcBef>
              <a:buSzTx/>
              <a:buNone/>
              <a:defRPr sz="3000">
                <a:solidFill>
                  <a:srgbClr val="FFFFFF"/>
                </a:solidFill>
              </a:defRPr>
            </a:lvl4pPr>
            <a:lvl5pPr marL="0" indent="914400" algn="ctr">
              <a:spcBef>
                <a:spcPts val="0"/>
              </a:spcBef>
              <a:buSzTx/>
              <a:buNone/>
              <a:defRPr sz="3000">
                <a:solidFill>
                  <a:srgbClr val="FFFFFF"/>
                </a:solidFill>
              </a:defRPr>
            </a:lvl5pPr>
          </a:lstStyle>
          <a:p>
            <a:pPr/>
            <a:r>
              <a:t>Textebene 1</a:t>
            </a:r>
          </a:p>
          <a:p>
            <a:pPr lvl="1"/>
            <a:r>
              <a:t>Textebene 2</a:t>
            </a:r>
          </a:p>
          <a:p>
            <a:pPr lvl="2"/>
            <a:r>
              <a:t>Textebene 3</a:t>
            </a:r>
          </a:p>
          <a:p>
            <a:pPr lvl="3"/>
            <a:r>
              <a:t>Textebene 4</a:t>
            </a:r>
          </a:p>
          <a:p>
            <a:pPr lvl="4"/>
            <a:r>
              <a:t>Textebene 5</a:t>
            </a:r>
          </a:p>
        </p:txBody>
      </p:sp>
      <p:sp>
        <p:nvSpPr>
          <p:cNvPr id="149" name="Foliennummer"/>
          <p:cNvSpPr txBox="1"/>
          <p:nvPr>
            <p:ph type="sldNum" sz="quarter" idx="2"/>
          </p:nvPr>
        </p:nvSpPr>
        <p:spPr>
          <a:xfrm>
            <a:off x="6325920" y="9258300"/>
            <a:ext cx="340260" cy="342900"/>
          </a:xfrm>
          <a:prstGeom prst="rect">
            <a:avLst/>
          </a:prstGeom>
        </p:spPr>
        <p:txBody>
          <a:bodyPr/>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 Titel und Inhalt">
    <p:bg>
      <p:bgPr>
        <a:solidFill>
          <a:srgbClr val="000000"/>
        </a:solidFill>
      </p:bgPr>
    </p:bg>
    <p:spTree>
      <p:nvGrpSpPr>
        <p:cNvPr id="1" name=""/>
        <p:cNvGrpSpPr/>
        <p:nvPr/>
      </p:nvGrpSpPr>
      <p:grpSpPr>
        <a:xfrm>
          <a:off x="0" y="0"/>
          <a:ext cx="0" cy="0"/>
          <a:chOff x="0" y="0"/>
          <a:chExt cx="0" cy="0"/>
        </a:xfrm>
      </p:grpSpPr>
      <p:sp>
        <p:nvSpPr>
          <p:cNvPr id="156" name="Titeltext"/>
          <p:cNvSpPr txBox="1"/>
          <p:nvPr>
            <p:ph type="title"/>
          </p:nvPr>
        </p:nvSpPr>
        <p:spPr>
          <a:xfrm>
            <a:off x="650239" y="130948"/>
            <a:ext cx="11704322" cy="2144897"/>
          </a:xfrm>
          <a:prstGeom prst="rect">
            <a:avLst/>
          </a:prstGeom>
        </p:spPr>
        <p:txBody>
          <a:bodyPr lIns="65021" tIns="65021" rIns="65021" bIns="65021"/>
          <a:lstStyle>
            <a:lvl1pPr defTabSz="650207">
              <a:defRPr sz="5800">
                <a:uFill>
                  <a:solidFill>
                    <a:srgbClr val="000000"/>
                  </a:solidFill>
                </a:uFill>
                <a:latin typeface="Calibri"/>
                <a:ea typeface="Calibri"/>
                <a:cs typeface="Calibri"/>
                <a:sym typeface="Calibri"/>
              </a:defRPr>
            </a:lvl1pPr>
          </a:lstStyle>
          <a:p>
            <a:pPr/>
            <a:r>
              <a:t>Titeltext</a:t>
            </a:r>
          </a:p>
        </p:txBody>
      </p:sp>
      <p:sp>
        <p:nvSpPr>
          <p:cNvPr id="157" name="Textebene 1…"/>
          <p:cNvSpPr txBox="1"/>
          <p:nvPr>
            <p:ph type="body" idx="1"/>
          </p:nvPr>
        </p:nvSpPr>
        <p:spPr>
          <a:xfrm>
            <a:off x="650239" y="2275844"/>
            <a:ext cx="11704322" cy="7477757"/>
          </a:xfrm>
          <a:prstGeom prst="rect">
            <a:avLst/>
          </a:prstGeom>
        </p:spPr>
        <p:txBody>
          <a:bodyPr lIns="65021" tIns="65021" rIns="65021" bIns="65021" anchor="t"/>
          <a:lstStyle>
            <a:lvl1pPr marL="450032" indent="-450032" defTabSz="650207">
              <a:spcBef>
                <a:spcPts val="1000"/>
              </a:spcBef>
              <a:buSzPct val="100000"/>
              <a:buFont typeface="Arial"/>
              <a:defRPr sz="4200">
                <a:uFill>
                  <a:solidFill>
                    <a:srgbClr val="000000"/>
                  </a:solidFill>
                </a:uFill>
                <a:latin typeface="Calibri"/>
                <a:ea typeface="Calibri"/>
                <a:cs typeface="Calibri"/>
                <a:sym typeface="Calibri"/>
              </a:defRPr>
            </a:lvl1pPr>
            <a:lvl2pPr marL="885780" indent="-428604" defTabSz="650207">
              <a:spcBef>
                <a:spcPts val="1000"/>
              </a:spcBef>
              <a:buSzPct val="100000"/>
              <a:buFont typeface="Arial"/>
              <a:buChar char="–"/>
              <a:defRPr sz="4200">
                <a:uFill>
                  <a:solidFill>
                    <a:srgbClr val="000000"/>
                  </a:solidFill>
                </a:uFill>
                <a:latin typeface="Calibri"/>
                <a:ea typeface="Calibri"/>
                <a:cs typeface="Calibri"/>
                <a:sym typeface="Calibri"/>
              </a:defRPr>
            </a:lvl2pPr>
            <a:lvl3pPr marL="1314382" indent="-400028" defTabSz="650207">
              <a:spcBef>
                <a:spcPts val="1000"/>
              </a:spcBef>
              <a:buSzPct val="100000"/>
              <a:buFont typeface="Arial"/>
              <a:defRPr sz="4200">
                <a:uFill>
                  <a:solidFill>
                    <a:srgbClr val="000000"/>
                  </a:solidFill>
                </a:uFill>
                <a:latin typeface="Calibri"/>
                <a:ea typeface="Calibri"/>
                <a:cs typeface="Calibri"/>
                <a:sym typeface="Calibri"/>
              </a:defRPr>
            </a:lvl3pPr>
            <a:lvl4pPr marL="1851564" indent="-480034" defTabSz="650207">
              <a:spcBef>
                <a:spcPts val="1000"/>
              </a:spcBef>
              <a:buSzPct val="100000"/>
              <a:buFont typeface="Arial"/>
              <a:buChar char="–"/>
              <a:defRPr sz="4200">
                <a:uFill>
                  <a:solidFill>
                    <a:srgbClr val="000000"/>
                  </a:solidFill>
                </a:uFill>
                <a:latin typeface="Calibri"/>
                <a:ea typeface="Calibri"/>
                <a:cs typeface="Calibri"/>
                <a:sym typeface="Calibri"/>
              </a:defRPr>
            </a:lvl4pPr>
            <a:lvl5pPr marL="2308741" indent="-480034" defTabSz="650207">
              <a:spcBef>
                <a:spcPts val="1000"/>
              </a:spcBef>
              <a:buSzPct val="100000"/>
              <a:buFont typeface="Arial"/>
              <a:buChar char="»"/>
              <a:defRPr sz="4200">
                <a:uFill>
                  <a:solidFill>
                    <a:srgbClr val="000000"/>
                  </a:solidFill>
                </a:uFill>
                <a:latin typeface="Calibri"/>
                <a:ea typeface="Calibri"/>
                <a:cs typeface="Calibri"/>
                <a:sym typeface="Calibri"/>
              </a:defRPr>
            </a:lvl5pPr>
          </a:lstStyle>
          <a:p>
            <a:pPr/>
            <a:r>
              <a:t>Textebene 1</a:t>
            </a:r>
          </a:p>
          <a:p>
            <a:pPr lvl="1"/>
            <a:r>
              <a:t>Textebene 2</a:t>
            </a:r>
          </a:p>
          <a:p>
            <a:pPr lvl="2"/>
            <a:r>
              <a:t>Textebene 3</a:t>
            </a:r>
          </a:p>
          <a:p>
            <a:pPr lvl="3"/>
            <a:r>
              <a:t>Textebene 4</a:t>
            </a:r>
          </a:p>
          <a:p>
            <a:pPr lvl="4"/>
            <a:r>
              <a:t>Textebene 5</a:t>
            </a:r>
          </a:p>
        </p:txBody>
      </p:sp>
      <p:sp>
        <p:nvSpPr>
          <p:cNvPr id="158" name="Foliennummer"/>
          <p:cNvSpPr txBox="1"/>
          <p:nvPr>
            <p:ph type="sldNum" sz="quarter" idx="2"/>
          </p:nvPr>
        </p:nvSpPr>
        <p:spPr>
          <a:xfrm>
            <a:off x="9320107" y="9126820"/>
            <a:ext cx="3034454" cy="345943"/>
          </a:xfrm>
          <a:prstGeom prst="rect">
            <a:avLst/>
          </a:prstGeom>
        </p:spPr>
        <p:txBody>
          <a:bodyPr wrap="square" lIns="65021" tIns="65021" rIns="65021" bIns="65021" anchor="ctr"/>
          <a:lstStyle>
            <a:lvl1pPr algn="r" defTabSz="650207">
              <a:defRPr sz="1400">
                <a:solidFill>
                  <a:srgbClr val="888888"/>
                </a:solidFill>
                <a:uFill>
                  <a:solidFill>
                    <a:srgbClr val="888888"/>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el &amp; Aufzählung">
    <p:bg>
      <p:bgPr>
        <a:solidFill>
          <a:srgbClr val="000000"/>
        </a:solidFill>
      </p:bgPr>
    </p:bg>
    <p:spTree>
      <p:nvGrpSpPr>
        <p:cNvPr id="1" name=""/>
        <p:cNvGrpSpPr/>
        <p:nvPr/>
      </p:nvGrpSpPr>
      <p:grpSpPr>
        <a:xfrm>
          <a:off x="0" y="0"/>
          <a:ext cx="0" cy="0"/>
          <a:chOff x="0" y="0"/>
          <a:chExt cx="0" cy="0"/>
        </a:xfrm>
      </p:grpSpPr>
      <p:sp>
        <p:nvSpPr>
          <p:cNvPr id="165" name="Titeltext"/>
          <p:cNvSpPr txBox="1"/>
          <p:nvPr>
            <p:ph type="title"/>
          </p:nvPr>
        </p:nvSpPr>
        <p:spPr>
          <a:xfrm>
            <a:off x="952500" y="254000"/>
            <a:ext cx="11099800" cy="2159000"/>
          </a:xfrm>
          <a:prstGeom prst="rect">
            <a:avLst/>
          </a:prstGeom>
        </p:spPr>
        <p:txBody>
          <a:bodyPr/>
          <a:lstStyle>
            <a:lvl1pPr>
              <a:defRPr>
                <a:solidFill>
                  <a:srgbClr val="FFFFFF"/>
                </a:solidFill>
              </a:defRPr>
            </a:lvl1pPr>
          </a:lstStyle>
          <a:p>
            <a:pPr/>
            <a:r>
              <a:t>Titeltext</a:t>
            </a:r>
          </a:p>
        </p:txBody>
      </p:sp>
      <p:sp>
        <p:nvSpPr>
          <p:cNvPr id="166" name="Textebene 1…"/>
          <p:cNvSpPr txBox="1"/>
          <p:nvPr>
            <p:ph type="body" idx="1"/>
          </p:nvPr>
        </p:nvSpPr>
        <p:spPr>
          <a:xfrm>
            <a:off x="952500" y="2590800"/>
            <a:ext cx="11099800" cy="6286500"/>
          </a:xfrm>
          <a:prstGeom prst="rect">
            <a:avLst/>
          </a:prstGeom>
        </p:spPr>
        <p:txBody>
          <a:bodyPr/>
          <a:lstStyle>
            <a:lvl1pPr>
              <a:defRPr sz="3800">
                <a:solidFill>
                  <a:srgbClr val="FFFFFF"/>
                </a:solidFill>
              </a:defRPr>
            </a:lvl1pPr>
            <a:lvl2pPr>
              <a:defRPr sz="3800">
                <a:solidFill>
                  <a:srgbClr val="FFFFFF"/>
                </a:solidFill>
              </a:defRPr>
            </a:lvl2pPr>
            <a:lvl3pPr>
              <a:defRPr sz="3800">
                <a:solidFill>
                  <a:srgbClr val="FFFFFF"/>
                </a:solidFill>
              </a:defRPr>
            </a:lvl3pPr>
            <a:lvl4pPr>
              <a:defRPr sz="3800">
                <a:solidFill>
                  <a:srgbClr val="FFFFFF"/>
                </a:solidFill>
              </a:defRPr>
            </a:lvl4pPr>
            <a:lvl5pPr>
              <a:defRPr sz="3800">
                <a:solidFill>
                  <a:srgbClr val="FFFFFF"/>
                </a:solidFill>
              </a:defRPr>
            </a:lvl5pPr>
          </a:lstStyle>
          <a:p>
            <a:pPr/>
            <a:r>
              <a:t>Textebene 1</a:t>
            </a:r>
          </a:p>
          <a:p>
            <a:pPr lvl="1"/>
            <a:r>
              <a:t>Textebene 2</a:t>
            </a:r>
          </a:p>
          <a:p>
            <a:pPr lvl="2"/>
            <a:r>
              <a:t>Textebene 3</a:t>
            </a:r>
          </a:p>
          <a:p>
            <a:pPr lvl="3"/>
            <a:r>
              <a:t>Textebene 4</a:t>
            </a:r>
          </a:p>
          <a:p>
            <a:pPr lvl="4"/>
            <a:r>
              <a:t>Textebene 5</a:t>
            </a:r>
          </a:p>
        </p:txBody>
      </p:sp>
      <p:sp>
        <p:nvSpPr>
          <p:cNvPr id="167" name="Foliennummer"/>
          <p:cNvSpPr txBox="1"/>
          <p:nvPr>
            <p:ph type="sldNum" sz="quarter" idx="2"/>
          </p:nvPr>
        </p:nvSpPr>
        <p:spPr>
          <a:xfrm>
            <a:off x="6311798" y="9258300"/>
            <a:ext cx="368504" cy="3810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Horizontal">
    <p:spTree>
      <p:nvGrpSpPr>
        <p:cNvPr id="1" name=""/>
        <p:cNvGrpSpPr/>
        <p:nvPr/>
      </p:nvGrpSpPr>
      <p:grpSpPr>
        <a:xfrm>
          <a:off x="0" y="0"/>
          <a:ext cx="0" cy="0"/>
          <a:chOff x="0" y="0"/>
          <a:chExt cx="0" cy="0"/>
        </a:xfrm>
      </p:grpSpPr>
      <p:sp>
        <p:nvSpPr>
          <p:cNvPr id="20" name="Bild"/>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Titeltext"/>
          <p:cNvSpPr txBox="1"/>
          <p:nvPr>
            <p:ph type="title"/>
          </p:nvPr>
        </p:nvSpPr>
        <p:spPr>
          <a:xfrm>
            <a:off x="1270000" y="6718300"/>
            <a:ext cx="10464800" cy="1422400"/>
          </a:xfrm>
          <a:prstGeom prst="rect">
            <a:avLst/>
          </a:prstGeom>
        </p:spPr>
        <p:txBody>
          <a:bodyPr anchor="b"/>
          <a:lstStyle/>
          <a:p>
            <a:pPr/>
            <a:r>
              <a:t>Titeltext</a:t>
            </a:r>
          </a:p>
        </p:txBody>
      </p:sp>
      <p:sp>
        <p:nvSpPr>
          <p:cNvPr id="22" name="Textebene 1…"/>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Textebene 1</a:t>
            </a:r>
          </a:p>
          <a:p>
            <a:pPr lvl="1"/>
            <a:r>
              <a:t>Textebene 2</a:t>
            </a:r>
          </a:p>
          <a:p>
            <a:pPr lvl="2"/>
            <a:r>
              <a:t>Textebene 3</a:t>
            </a:r>
          </a:p>
          <a:p>
            <a:pPr lvl="3"/>
            <a:r>
              <a:t>Textebene 4</a:t>
            </a:r>
          </a:p>
          <a:p>
            <a:pPr lvl="4"/>
            <a:r>
              <a:t>Textebene 5</a:t>
            </a:r>
          </a:p>
        </p:txBody>
      </p:sp>
      <p:sp>
        <p:nvSpPr>
          <p:cNvPr id="23" name="Foliennumm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el - Mitte">
    <p:bg>
      <p:bgPr>
        <a:solidFill>
          <a:srgbClr val="000000"/>
        </a:solidFill>
      </p:bgPr>
    </p:bg>
    <p:spTree>
      <p:nvGrpSpPr>
        <p:cNvPr id="1" name=""/>
        <p:cNvGrpSpPr/>
        <p:nvPr/>
      </p:nvGrpSpPr>
      <p:grpSpPr>
        <a:xfrm>
          <a:off x="0" y="0"/>
          <a:ext cx="0" cy="0"/>
          <a:chOff x="0" y="0"/>
          <a:chExt cx="0" cy="0"/>
        </a:xfrm>
      </p:grpSpPr>
      <p:sp>
        <p:nvSpPr>
          <p:cNvPr id="174" name="Titeltext"/>
          <p:cNvSpPr txBox="1"/>
          <p:nvPr>
            <p:ph type="title"/>
          </p:nvPr>
        </p:nvSpPr>
        <p:spPr>
          <a:xfrm>
            <a:off x="1270000" y="3225800"/>
            <a:ext cx="10464800" cy="3302000"/>
          </a:xfrm>
          <a:prstGeom prst="rect">
            <a:avLst/>
          </a:prstGeom>
        </p:spPr>
        <p:txBody>
          <a:bodyPr/>
          <a:lstStyle>
            <a:lvl1pPr>
              <a:defRPr>
                <a:solidFill>
                  <a:srgbClr val="FFFFFF"/>
                </a:solidFill>
              </a:defRPr>
            </a:lvl1pPr>
          </a:lstStyle>
          <a:p>
            <a:pPr/>
            <a:r>
              <a:t>Titeltext</a:t>
            </a:r>
          </a:p>
        </p:txBody>
      </p:sp>
      <p:sp>
        <p:nvSpPr>
          <p:cNvPr id="175" name="Foliennummer"/>
          <p:cNvSpPr txBox="1"/>
          <p:nvPr>
            <p:ph type="sldNum" sz="quarter" idx="2"/>
          </p:nvPr>
        </p:nvSpPr>
        <p:spPr>
          <a:xfrm>
            <a:off x="6311798" y="9258300"/>
            <a:ext cx="368504" cy="3810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el &amp; Untertitel">
    <p:bg>
      <p:bgPr>
        <a:solidFill>
          <a:srgbClr val="000000"/>
        </a:solidFill>
      </p:bgPr>
    </p:bg>
    <p:spTree>
      <p:nvGrpSpPr>
        <p:cNvPr id="1" name=""/>
        <p:cNvGrpSpPr/>
        <p:nvPr/>
      </p:nvGrpSpPr>
      <p:grpSpPr>
        <a:xfrm>
          <a:off x="0" y="0"/>
          <a:ext cx="0" cy="0"/>
          <a:chOff x="0" y="0"/>
          <a:chExt cx="0" cy="0"/>
        </a:xfrm>
      </p:grpSpPr>
      <p:sp>
        <p:nvSpPr>
          <p:cNvPr id="182" name="Titeltext"/>
          <p:cNvSpPr txBox="1"/>
          <p:nvPr>
            <p:ph type="title"/>
          </p:nvPr>
        </p:nvSpPr>
        <p:spPr>
          <a:xfrm>
            <a:off x="1270000" y="1638300"/>
            <a:ext cx="10464800" cy="3302000"/>
          </a:xfrm>
          <a:prstGeom prst="rect">
            <a:avLst/>
          </a:prstGeom>
        </p:spPr>
        <p:txBody>
          <a:bodyPr anchor="b"/>
          <a:lstStyle>
            <a:lvl1pPr>
              <a:defRPr>
                <a:solidFill>
                  <a:srgbClr val="FFFFFF"/>
                </a:solidFill>
              </a:defRPr>
            </a:lvl1pPr>
          </a:lstStyle>
          <a:p>
            <a:pPr/>
            <a:r>
              <a:t>Titeltext</a:t>
            </a:r>
          </a:p>
        </p:txBody>
      </p:sp>
      <p:sp>
        <p:nvSpPr>
          <p:cNvPr id="183" name="Textebene 1…"/>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solidFill>
                  <a:srgbClr val="FFFFFF"/>
                </a:solidFill>
              </a:defRPr>
            </a:lvl1pPr>
            <a:lvl2pPr marL="0" indent="0" algn="ctr">
              <a:spcBef>
                <a:spcPts val="0"/>
              </a:spcBef>
              <a:buSzTx/>
              <a:buNone/>
              <a:defRPr sz="3200">
                <a:solidFill>
                  <a:srgbClr val="FFFFFF"/>
                </a:solidFill>
              </a:defRPr>
            </a:lvl2pPr>
            <a:lvl3pPr marL="0" indent="0" algn="ctr">
              <a:spcBef>
                <a:spcPts val="0"/>
              </a:spcBef>
              <a:buSzTx/>
              <a:buNone/>
              <a:defRPr sz="3200">
                <a:solidFill>
                  <a:srgbClr val="FFFFFF"/>
                </a:solidFill>
              </a:defRPr>
            </a:lvl3pPr>
            <a:lvl4pPr marL="0" indent="0" algn="ctr">
              <a:spcBef>
                <a:spcPts val="0"/>
              </a:spcBef>
              <a:buSzTx/>
              <a:buNone/>
              <a:defRPr sz="3200">
                <a:solidFill>
                  <a:srgbClr val="FFFFFF"/>
                </a:solidFill>
              </a:defRPr>
            </a:lvl4pPr>
            <a:lvl5pPr marL="0" indent="0" algn="ctr">
              <a:spcBef>
                <a:spcPts val="0"/>
              </a:spcBef>
              <a:buSzTx/>
              <a:buNone/>
              <a:defRPr sz="3200">
                <a:solidFill>
                  <a:srgbClr val="FFFFFF"/>
                </a:solidFill>
              </a:defRPr>
            </a:lvl5pPr>
          </a:lstStyle>
          <a:p>
            <a:pPr/>
            <a:r>
              <a:t>Textebene 1</a:t>
            </a:r>
          </a:p>
          <a:p>
            <a:pPr lvl="1"/>
            <a:r>
              <a:t>Textebene 2</a:t>
            </a:r>
          </a:p>
          <a:p>
            <a:pPr lvl="2"/>
            <a:r>
              <a:t>Textebene 3</a:t>
            </a:r>
          </a:p>
          <a:p>
            <a:pPr lvl="3"/>
            <a:r>
              <a:t>Textebene 4</a:t>
            </a:r>
          </a:p>
          <a:p>
            <a:pPr lvl="4"/>
            <a:r>
              <a:t>Textebene 5</a:t>
            </a:r>
          </a:p>
        </p:txBody>
      </p:sp>
      <p:sp>
        <p:nvSpPr>
          <p:cNvPr id="184" name="Foliennummer"/>
          <p:cNvSpPr txBox="1"/>
          <p:nvPr>
            <p:ph type="sldNum" sz="quarter" idx="2"/>
          </p:nvPr>
        </p:nvSpPr>
        <p:spPr>
          <a:xfrm>
            <a:off x="6311798" y="9258300"/>
            <a:ext cx="368504" cy="3810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el - Mitte">
    <p:spTree>
      <p:nvGrpSpPr>
        <p:cNvPr id="1" name=""/>
        <p:cNvGrpSpPr/>
        <p:nvPr/>
      </p:nvGrpSpPr>
      <p:grpSpPr>
        <a:xfrm>
          <a:off x="0" y="0"/>
          <a:ext cx="0" cy="0"/>
          <a:chOff x="0" y="0"/>
          <a:chExt cx="0" cy="0"/>
        </a:xfrm>
      </p:grpSpPr>
      <p:sp>
        <p:nvSpPr>
          <p:cNvPr id="30" name="Titeltext"/>
          <p:cNvSpPr txBox="1"/>
          <p:nvPr>
            <p:ph type="title"/>
          </p:nvPr>
        </p:nvSpPr>
        <p:spPr>
          <a:xfrm>
            <a:off x="1270000" y="3225800"/>
            <a:ext cx="10464800" cy="3302000"/>
          </a:xfrm>
          <a:prstGeom prst="rect">
            <a:avLst/>
          </a:prstGeom>
        </p:spPr>
        <p:txBody>
          <a:bodyPr/>
          <a:lstStyle/>
          <a:p>
            <a:pPr/>
            <a:r>
              <a:t>Titeltext</a:t>
            </a:r>
          </a:p>
        </p:txBody>
      </p:sp>
      <p:sp>
        <p:nvSpPr>
          <p:cNvPr id="3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kal">
    <p:spTree>
      <p:nvGrpSpPr>
        <p:cNvPr id="1" name=""/>
        <p:cNvGrpSpPr/>
        <p:nvPr/>
      </p:nvGrpSpPr>
      <p:grpSpPr>
        <a:xfrm>
          <a:off x="0" y="0"/>
          <a:ext cx="0" cy="0"/>
          <a:chOff x="0" y="0"/>
          <a:chExt cx="0" cy="0"/>
        </a:xfrm>
      </p:grpSpPr>
      <p:sp>
        <p:nvSpPr>
          <p:cNvPr id="38" name="Bild"/>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Titeltext"/>
          <p:cNvSpPr txBox="1"/>
          <p:nvPr>
            <p:ph type="title"/>
          </p:nvPr>
        </p:nvSpPr>
        <p:spPr>
          <a:xfrm>
            <a:off x="952500" y="635000"/>
            <a:ext cx="5334000" cy="3987800"/>
          </a:xfrm>
          <a:prstGeom prst="rect">
            <a:avLst/>
          </a:prstGeom>
        </p:spPr>
        <p:txBody>
          <a:bodyPr anchor="b"/>
          <a:lstStyle>
            <a:lvl1pPr>
              <a:defRPr sz="6000"/>
            </a:lvl1pPr>
          </a:lstStyle>
          <a:p>
            <a:pPr/>
            <a:r>
              <a:t>Titeltext</a:t>
            </a:r>
          </a:p>
        </p:txBody>
      </p:sp>
      <p:sp>
        <p:nvSpPr>
          <p:cNvPr id="40" name="Textebene 1…"/>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Textebene 1</a:t>
            </a:r>
          </a:p>
          <a:p>
            <a:pPr lvl="1"/>
            <a:r>
              <a:t>Textebene 2</a:t>
            </a:r>
          </a:p>
          <a:p>
            <a:pPr lvl="2"/>
            <a:r>
              <a:t>Textebene 3</a:t>
            </a:r>
          </a:p>
          <a:p>
            <a:pPr lvl="3"/>
            <a:r>
              <a:t>Textebene 4</a:t>
            </a:r>
          </a:p>
          <a:p>
            <a:pPr lvl="4"/>
            <a:r>
              <a:t>Textebene 5</a:t>
            </a:r>
          </a:p>
        </p:txBody>
      </p:sp>
      <p:sp>
        <p:nvSpPr>
          <p:cNvPr id="4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el - Oben">
    <p:spTree>
      <p:nvGrpSpPr>
        <p:cNvPr id="1" name=""/>
        <p:cNvGrpSpPr/>
        <p:nvPr/>
      </p:nvGrpSpPr>
      <p:grpSpPr>
        <a:xfrm>
          <a:off x="0" y="0"/>
          <a:ext cx="0" cy="0"/>
          <a:chOff x="0" y="0"/>
          <a:chExt cx="0" cy="0"/>
        </a:xfrm>
      </p:grpSpPr>
      <p:sp>
        <p:nvSpPr>
          <p:cNvPr id="48" name="Titeltext"/>
          <p:cNvSpPr txBox="1"/>
          <p:nvPr>
            <p:ph type="title"/>
          </p:nvPr>
        </p:nvSpPr>
        <p:spPr>
          <a:prstGeom prst="rect">
            <a:avLst/>
          </a:prstGeom>
        </p:spPr>
        <p:txBody>
          <a:bodyPr/>
          <a:lstStyle/>
          <a:p>
            <a:pPr/>
            <a:r>
              <a:t>Titeltext</a:t>
            </a:r>
          </a:p>
        </p:txBody>
      </p:sp>
      <p:sp>
        <p:nvSpPr>
          <p:cNvPr id="49"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el &amp; Aufzählung">
    <p:spTree>
      <p:nvGrpSpPr>
        <p:cNvPr id="1" name=""/>
        <p:cNvGrpSpPr/>
        <p:nvPr/>
      </p:nvGrpSpPr>
      <p:grpSpPr>
        <a:xfrm>
          <a:off x="0" y="0"/>
          <a:ext cx="0" cy="0"/>
          <a:chOff x="0" y="0"/>
          <a:chExt cx="0" cy="0"/>
        </a:xfrm>
      </p:grpSpPr>
      <p:sp>
        <p:nvSpPr>
          <p:cNvPr id="56" name="Titeltext"/>
          <p:cNvSpPr txBox="1"/>
          <p:nvPr>
            <p:ph type="title"/>
          </p:nvPr>
        </p:nvSpPr>
        <p:spPr>
          <a:prstGeom prst="rect">
            <a:avLst/>
          </a:prstGeom>
        </p:spPr>
        <p:txBody>
          <a:bodyPr/>
          <a:lstStyle/>
          <a:p>
            <a:pPr/>
            <a:r>
              <a:t>Titeltext</a:t>
            </a:r>
          </a:p>
        </p:txBody>
      </p:sp>
      <p:sp>
        <p:nvSpPr>
          <p:cNvPr id="57"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5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el, Aufzählung &amp; Foto">
    <p:spTree>
      <p:nvGrpSpPr>
        <p:cNvPr id="1" name=""/>
        <p:cNvGrpSpPr/>
        <p:nvPr/>
      </p:nvGrpSpPr>
      <p:grpSpPr>
        <a:xfrm>
          <a:off x="0" y="0"/>
          <a:ext cx="0" cy="0"/>
          <a:chOff x="0" y="0"/>
          <a:chExt cx="0" cy="0"/>
        </a:xfrm>
      </p:grpSpPr>
      <p:sp>
        <p:nvSpPr>
          <p:cNvPr id="65" name="Bild"/>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Titeltext"/>
          <p:cNvSpPr txBox="1"/>
          <p:nvPr>
            <p:ph type="title"/>
          </p:nvPr>
        </p:nvSpPr>
        <p:spPr>
          <a:prstGeom prst="rect">
            <a:avLst/>
          </a:prstGeom>
        </p:spPr>
        <p:txBody>
          <a:bodyPr/>
          <a:lstStyle/>
          <a:p>
            <a:pPr/>
            <a:r>
              <a:t>Titeltext</a:t>
            </a:r>
          </a:p>
        </p:txBody>
      </p:sp>
      <p:sp>
        <p:nvSpPr>
          <p:cNvPr id="67" name="Textebene 1…"/>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Textebene 1</a:t>
            </a:r>
          </a:p>
          <a:p>
            <a:pPr lvl="1"/>
            <a:r>
              <a:t>Textebene 2</a:t>
            </a:r>
          </a:p>
          <a:p>
            <a:pPr lvl="2"/>
            <a:r>
              <a:t>Textebene 3</a:t>
            </a:r>
          </a:p>
          <a:p>
            <a:pPr lvl="3"/>
            <a:r>
              <a:t>Textebene 4</a:t>
            </a:r>
          </a:p>
          <a:p>
            <a:pPr lvl="4"/>
            <a:r>
              <a:t>Textebene 5</a:t>
            </a:r>
          </a:p>
        </p:txBody>
      </p:sp>
      <p:sp>
        <p:nvSpPr>
          <p:cNvPr id="6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kte">
    <p:spTree>
      <p:nvGrpSpPr>
        <p:cNvPr id="1" name=""/>
        <p:cNvGrpSpPr/>
        <p:nvPr/>
      </p:nvGrpSpPr>
      <p:grpSpPr>
        <a:xfrm>
          <a:off x="0" y="0"/>
          <a:ext cx="0" cy="0"/>
          <a:chOff x="0" y="0"/>
          <a:chExt cx="0" cy="0"/>
        </a:xfrm>
      </p:grpSpPr>
      <p:sp>
        <p:nvSpPr>
          <p:cNvPr id="75" name="Textebene 1…"/>
          <p:cNvSpPr txBox="1"/>
          <p:nvPr>
            <p:ph type="body" idx="1"/>
          </p:nvPr>
        </p:nvSpPr>
        <p:spPr>
          <a:xfrm>
            <a:off x="952500" y="1270000"/>
            <a:ext cx="11099800" cy="7213600"/>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7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Stück">
    <p:spTree>
      <p:nvGrpSpPr>
        <p:cNvPr id="1" name=""/>
        <p:cNvGrpSpPr/>
        <p:nvPr/>
      </p:nvGrpSpPr>
      <p:grpSpPr>
        <a:xfrm>
          <a:off x="0" y="0"/>
          <a:ext cx="0" cy="0"/>
          <a:chOff x="0" y="0"/>
          <a:chExt cx="0" cy="0"/>
        </a:xfrm>
      </p:grpSpPr>
      <p:sp>
        <p:nvSpPr>
          <p:cNvPr id="83" name="Bild"/>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Bild"/>
          <p:cNvSpPr/>
          <p:nvPr>
            <p:ph type="pic" sz="quarter" idx="14"/>
          </p:nvPr>
        </p:nvSpPr>
        <p:spPr>
          <a:xfrm>
            <a:off x="6724518" y="889000"/>
            <a:ext cx="5334002" cy="3771900"/>
          </a:xfrm>
          <a:prstGeom prst="rect">
            <a:avLst/>
          </a:prstGeom>
        </p:spPr>
        <p:txBody>
          <a:bodyPr lIns="91439" tIns="45719" rIns="91439" bIns="45719" anchor="t">
            <a:noAutofit/>
          </a:bodyPr>
          <a:lstStyle/>
          <a:p>
            <a:pPr/>
          </a:p>
        </p:txBody>
      </p:sp>
      <p:sp>
        <p:nvSpPr>
          <p:cNvPr id="85" name="Bild"/>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el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Titeltext</a:t>
            </a:r>
          </a:p>
        </p:txBody>
      </p:sp>
      <p:sp>
        <p:nvSpPr>
          <p:cNvPr id="3" name="Textebene 1…"/>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 Id="rId3"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 Id="rId3"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 Id="rId3"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jpeg"/><Relationship Id="rId3"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5.jpeg"/><Relationship Id="rId5" Type="http://schemas.openxmlformats.org/officeDocument/2006/relationships/image" Target="../media/image4.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 Id="rId3"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jpeg"/><Relationship Id="rId3"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8.jpeg"/><Relationship Id="rId4"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 Id="rId3"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jpeg"/><Relationship Id="rId3" Type="http://schemas.openxmlformats.org/officeDocument/2006/relationships/image" Target="../media/image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 Id="rId3" Type="http://schemas.openxmlformats.org/officeDocument/2006/relationships/image" Target="../media/image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 Id="rId3" Type="http://schemas.openxmlformats.org/officeDocument/2006/relationships/image" Target="../media/image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 Id="rId3"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1.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eg"/><Relationship Id="rId3" Type="http://schemas.openxmlformats.org/officeDocument/2006/relationships/image" Target="../media/image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 Id="rId3" Type="http://schemas.openxmlformats.org/officeDocument/2006/relationships/image" Target="../media/image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jpeg"/><Relationship Id="rId3" Type="http://schemas.openxmlformats.org/officeDocument/2006/relationships/image" Target="../media/image1.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30.jpeg"/><Relationship Id="rId23" Type="http://schemas.openxmlformats.org/officeDocument/2006/relationships/image" Target="../media/image27.png"/><Relationship Id="rId24" Type="http://schemas.openxmlformats.org/officeDocument/2006/relationships/image" Target="../media/image31.jpeg"/><Relationship Id="rId25" Type="http://schemas.openxmlformats.org/officeDocument/2006/relationships/image" Target="../media/image2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2.jpeg"/><Relationship Id="rId4" Type="http://schemas.openxmlformats.org/officeDocument/2006/relationships/image" Target="../media/image1.gif"/><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29.pn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0.png"/><Relationship Id="rId11" Type="http://schemas.openxmlformats.org/officeDocument/2006/relationships/image" Target="../media/image2.gif"/><Relationship Id="rId12" Type="http://schemas.openxmlformats.org/officeDocument/2006/relationships/image" Target="../media/image31.png"/><Relationship Id="rId13" Type="http://schemas.openxmlformats.org/officeDocument/2006/relationships/image" Target="../media/image37.jpe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8.jpe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jpeg"/><Relationship Id="rId23" Type="http://schemas.openxmlformats.org/officeDocument/2006/relationships/image" Target="../media/image39.png"/><Relationship Id="rId24" Type="http://schemas.openxmlformats.org/officeDocument/2006/relationships/image" Target="../media/image40.jpeg"/><Relationship Id="rId25" Type="http://schemas.openxmlformats.org/officeDocument/2006/relationships/image" Target="../media/image41.jpeg"/><Relationship Id="rId26" Type="http://schemas.openxmlformats.org/officeDocument/2006/relationships/image" Target="../media/image40.png"/><Relationship Id="rId27" Type="http://schemas.openxmlformats.org/officeDocument/2006/relationships/image" Target="../media/image41.png"/><Relationship Id="rId28" Type="http://schemas.openxmlformats.org/officeDocument/2006/relationships/image" Target="../media/image42.jpeg"/><Relationship Id="rId29" Type="http://schemas.openxmlformats.org/officeDocument/2006/relationships/image" Target="../media/image43.jpeg"/><Relationship Id="rId30" Type="http://schemas.openxmlformats.org/officeDocument/2006/relationships/image" Target="../media/image44.jpeg"/><Relationship Id="rId31" Type="http://schemas.openxmlformats.org/officeDocument/2006/relationships/image" Target="../media/image45.jpeg"/><Relationship Id="rId32" Type="http://schemas.openxmlformats.org/officeDocument/2006/relationships/image" Target="../media/image46.jpeg"/><Relationship Id="rId33" Type="http://schemas.openxmlformats.org/officeDocument/2006/relationships/image" Target="../media/image47.jpeg"/><Relationship Id="rId34" Type="http://schemas.openxmlformats.org/officeDocument/2006/relationships/image" Target="../media/image48.jpeg"/><Relationship Id="rId35" Type="http://schemas.openxmlformats.org/officeDocument/2006/relationships/image" Target="../media/image49.jpeg"/><Relationship Id="rId36" Type="http://schemas.openxmlformats.org/officeDocument/2006/relationships/image" Target="../media/image50.jpeg"/><Relationship Id="rId37" Type="http://schemas.openxmlformats.org/officeDocument/2006/relationships/image" Target="../media/image51.jpeg"/><Relationship Id="rId38" Type="http://schemas.openxmlformats.org/officeDocument/2006/relationships/image" Target="../media/image3.gif"/><Relationship Id="rId39" Type="http://schemas.openxmlformats.org/officeDocument/2006/relationships/image" Target="../media/image52.jpeg"/><Relationship Id="rId40" Type="http://schemas.openxmlformats.org/officeDocument/2006/relationships/image" Target="../media/image42.png"/><Relationship Id="rId41" Type="http://schemas.openxmlformats.org/officeDocument/2006/relationships/image" Target="../media/image4.gif"/><Relationship Id="rId42" Type="http://schemas.openxmlformats.org/officeDocument/2006/relationships/image" Target="../media/image53.jpeg"/><Relationship Id="rId43" Type="http://schemas.openxmlformats.org/officeDocument/2006/relationships/image" Target="../media/image54.jpeg"/><Relationship Id="rId44" Type="http://schemas.openxmlformats.org/officeDocument/2006/relationships/image" Target="../media/image55.jpeg"/><Relationship Id="rId45" Type="http://schemas.openxmlformats.org/officeDocument/2006/relationships/image" Target="../media/image4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44.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4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4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4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45.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45.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45.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jpeg"/><Relationship Id="rId3" Type="http://schemas.openxmlformats.org/officeDocument/2006/relationships/image" Target="../media/image57.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 Id="rId3" Type="http://schemas.openxmlformats.org/officeDocument/2006/relationships/image" Target="../media/image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 Id="rId3"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 Id="rId3"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jpe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6E3A65B6-2B18-44EE-8D28-90F588D41EE0-L0-001.jpeg" descr="6E3A65B6-2B18-44EE-8D28-90F588D41EE0-L0-001.jpeg"/>
          <p:cNvPicPr>
            <a:picLocks noChangeAspect="1"/>
          </p:cNvPicPr>
          <p:nvPr/>
        </p:nvPicPr>
        <p:blipFill>
          <a:blip r:embed="rId2">
            <a:extLst/>
          </a:blip>
          <a:stretch>
            <a:fillRect/>
          </a:stretch>
        </p:blipFill>
        <p:spPr>
          <a:xfrm>
            <a:off x="-1" y="541866"/>
            <a:ext cx="13004801" cy="866986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NP_20140617_FK_IMG_1904.jpg" descr="NP_20140617_FK_IMG_1904.jpg"/>
          <p:cNvPicPr>
            <a:picLocks noChangeAspect="1"/>
          </p:cNvPicPr>
          <p:nvPr/>
        </p:nvPicPr>
        <p:blipFill>
          <a:blip r:embed="rId2">
            <a:extLst/>
          </a:blip>
          <a:stretch>
            <a:fillRect/>
          </a:stretch>
        </p:blipFill>
        <p:spPr>
          <a:xfrm>
            <a:off x="-1" y="540747"/>
            <a:ext cx="13004801" cy="8672106"/>
          </a:xfrm>
          <a:prstGeom prst="rect">
            <a:avLst/>
          </a:prstGeom>
          <a:ln w="12700">
            <a:miter lim="400000"/>
          </a:ln>
        </p:spPr>
      </p:pic>
      <p:pic>
        <p:nvPicPr>
          <p:cNvPr id="224"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10704229_10152332783747077_8821169399068220876_o.jpg" descr="10704229_10152332783747077_8821169399068220876_o.jpg"/>
          <p:cNvPicPr>
            <a:picLocks noChangeAspect="1"/>
          </p:cNvPicPr>
          <p:nvPr/>
        </p:nvPicPr>
        <p:blipFill>
          <a:blip r:embed="rId2">
            <a:extLst/>
          </a:blip>
          <a:stretch>
            <a:fillRect/>
          </a:stretch>
        </p:blipFill>
        <p:spPr>
          <a:xfrm>
            <a:off x="3251993" y="-1"/>
            <a:ext cx="6500814" cy="9753601"/>
          </a:xfrm>
          <a:prstGeom prst="rect">
            <a:avLst/>
          </a:prstGeom>
          <a:ln w="12700">
            <a:miter lim="400000"/>
          </a:ln>
        </p:spPr>
      </p:pic>
      <p:pic>
        <p:nvPicPr>
          <p:cNvPr id="227"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Bildschirmfoto 2012-03-14 um 10.05.52.png" descr="Bildschirmfoto 2012-03-14 um 10.05.52.png"/>
          <p:cNvPicPr>
            <a:picLocks noChangeAspect="1"/>
          </p:cNvPicPr>
          <p:nvPr/>
        </p:nvPicPr>
        <p:blipFill>
          <a:blip r:embed="rId2">
            <a:extLst/>
          </a:blip>
          <a:stretch>
            <a:fillRect/>
          </a:stretch>
        </p:blipFill>
        <p:spPr>
          <a:xfrm>
            <a:off x="-1" y="1223073"/>
            <a:ext cx="13004801" cy="7307460"/>
          </a:xfrm>
          <a:prstGeom prst="rect">
            <a:avLst/>
          </a:prstGeom>
          <a:ln w="12700">
            <a:miter lim="400000"/>
          </a:ln>
        </p:spPr>
      </p:pic>
      <p:pic>
        <p:nvPicPr>
          <p:cNvPr id="230"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DSC09296.jpg" descr="DSC09296.jpg"/>
          <p:cNvPicPr>
            <a:picLocks noChangeAspect="1"/>
          </p:cNvPicPr>
          <p:nvPr/>
        </p:nvPicPr>
        <p:blipFill>
          <a:blip r:embed="rId2">
            <a:extLst/>
          </a:blip>
          <a:srcRect l="13439" t="8637" r="3836" b="8637"/>
          <a:stretch>
            <a:fillRect/>
          </a:stretch>
        </p:blipFill>
        <p:spPr>
          <a:xfrm>
            <a:off x="-1" y="541866"/>
            <a:ext cx="13004801" cy="8669868"/>
          </a:xfrm>
          <a:prstGeom prst="rect">
            <a:avLst/>
          </a:prstGeom>
          <a:ln w="12700">
            <a:miter lim="400000"/>
          </a:ln>
        </p:spPr>
      </p:pic>
      <p:pic>
        <p:nvPicPr>
          <p:cNvPr id="233"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Rio  - 170.jpg" descr="Rio  - 170.jpg"/>
          <p:cNvPicPr>
            <a:picLocks noChangeAspect="1"/>
          </p:cNvPicPr>
          <p:nvPr/>
        </p:nvPicPr>
        <p:blipFill>
          <a:blip r:embed="rId2">
            <a:extLst/>
          </a:blip>
          <a:srcRect l="24972" t="11074" r="22832" b="0"/>
          <a:stretch>
            <a:fillRect/>
          </a:stretch>
        </p:blipFill>
        <p:spPr>
          <a:xfrm>
            <a:off x="1987469" y="-1021304"/>
            <a:ext cx="9908202" cy="11253861"/>
          </a:xfrm>
          <a:prstGeom prst="rect">
            <a:avLst/>
          </a:prstGeom>
          <a:ln w="12700">
            <a:miter lim="400000"/>
          </a:ln>
        </p:spPr>
      </p:pic>
      <p:pic>
        <p:nvPicPr>
          <p:cNvPr id="236"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FullSizeRender 6.jpg" descr="FullSizeRender 6.jpg"/>
          <p:cNvPicPr>
            <a:picLocks noChangeAspect="1"/>
          </p:cNvPicPr>
          <p:nvPr/>
        </p:nvPicPr>
        <p:blipFill>
          <a:blip r:embed="rId2">
            <a:extLst/>
          </a:blip>
          <a:stretch>
            <a:fillRect/>
          </a:stretch>
        </p:blipFill>
        <p:spPr>
          <a:xfrm>
            <a:off x="1625599" y="-1"/>
            <a:ext cx="9753601" cy="9753601"/>
          </a:xfrm>
          <a:prstGeom prst="rect">
            <a:avLst/>
          </a:prstGeom>
          <a:ln w="12700">
            <a:miter lim="400000"/>
          </a:ln>
        </p:spPr>
      </p:pic>
      <p:pic>
        <p:nvPicPr>
          <p:cNvPr id="239"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12194586_10153084235797077_4314744991880088906_o.jpg" descr="12194586_10153084235797077_4314744991880088906_o.jpg"/>
          <p:cNvPicPr>
            <a:picLocks noChangeAspect="1"/>
          </p:cNvPicPr>
          <p:nvPr/>
        </p:nvPicPr>
        <p:blipFill>
          <a:blip r:embed="rId2">
            <a:extLst/>
          </a:blip>
          <a:stretch>
            <a:fillRect/>
          </a:stretch>
        </p:blipFill>
        <p:spPr>
          <a:xfrm>
            <a:off x="-1" y="549274"/>
            <a:ext cx="13004801" cy="8655051"/>
          </a:xfrm>
          <a:prstGeom prst="rect">
            <a:avLst/>
          </a:prstGeom>
          <a:ln w="12700">
            <a:miter lim="400000"/>
          </a:ln>
        </p:spPr>
      </p:pic>
      <p:pic>
        <p:nvPicPr>
          <p:cNvPr id="242"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4" name="image25.png" descr="image25.png"/>
          <p:cNvPicPr>
            <a:picLocks noChangeAspect="1"/>
          </p:cNvPicPr>
          <p:nvPr/>
        </p:nvPicPr>
        <p:blipFill>
          <a:blip r:embed="rId2">
            <a:extLst/>
          </a:blip>
          <a:stretch>
            <a:fillRect/>
          </a:stretch>
        </p:blipFill>
        <p:spPr>
          <a:xfrm>
            <a:off x="-1" y="1791910"/>
            <a:ext cx="13004801" cy="6169780"/>
          </a:xfrm>
          <a:prstGeom prst="rect">
            <a:avLst/>
          </a:prstGeom>
          <a:ln w="12700">
            <a:miter lim="400000"/>
          </a:ln>
        </p:spPr>
      </p:pic>
      <p:pic>
        <p:nvPicPr>
          <p:cNvPr id="245"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Bildschirmfoto 2012-02-23 um 14.58.57.png" descr="Bildschirmfoto 2012-02-23 um 14.58.57.png"/>
          <p:cNvPicPr>
            <a:picLocks noChangeAspect="1"/>
          </p:cNvPicPr>
          <p:nvPr/>
        </p:nvPicPr>
        <p:blipFill>
          <a:blip r:embed="rId3">
            <a:extLst/>
          </a:blip>
          <a:stretch>
            <a:fillRect/>
          </a:stretch>
        </p:blipFill>
        <p:spPr>
          <a:xfrm>
            <a:off x="1703022" y="1056507"/>
            <a:ext cx="9598757" cy="7033469"/>
          </a:xfrm>
          <a:prstGeom prst="rect">
            <a:avLst/>
          </a:prstGeom>
          <a:ln w="12700">
            <a:miter lim="400000"/>
          </a:ln>
        </p:spPr>
      </p:pic>
      <p:pic>
        <p:nvPicPr>
          <p:cNvPr id="248" name="image-3.jpg" descr="image-3.jpg"/>
          <p:cNvPicPr>
            <a:picLocks noChangeAspect="1"/>
          </p:cNvPicPr>
          <p:nvPr/>
        </p:nvPicPr>
        <p:blipFill>
          <a:blip r:embed="rId4">
            <a:extLst/>
          </a:blip>
          <a:stretch>
            <a:fillRect/>
          </a:stretch>
        </p:blipFill>
        <p:spPr>
          <a:xfrm>
            <a:off x="10763823" y="7811760"/>
            <a:ext cx="1319675" cy="1319675"/>
          </a:xfrm>
          <a:prstGeom prst="rect">
            <a:avLst/>
          </a:prstGeom>
          <a:ln w="12700">
            <a:miter lim="400000"/>
          </a:ln>
        </p:spPr>
      </p:pic>
      <p:pic>
        <p:nvPicPr>
          <p:cNvPr id="249" name="image2.jpg" descr="image2.jpg"/>
          <p:cNvPicPr>
            <a:picLocks noChangeAspect="1"/>
          </p:cNvPicPr>
          <p:nvPr/>
        </p:nvPicPr>
        <p:blipFill>
          <a:blip r:embed="rId5">
            <a:extLst/>
          </a:blip>
          <a:stretch>
            <a:fillRect/>
          </a:stretch>
        </p:blipFill>
        <p:spPr>
          <a:xfrm>
            <a:off x="9068314" y="7869156"/>
            <a:ext cx="1256482" cy="120488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DSC02366.jpg" descr="DSC02366.jpg"/>
          <p:cNvPicPr>
            <a:picLocks noChangeAspect="1"/>
          </p:cNvPicPr>
          <p:nvPr/>
        </p:nvPicPr>
        <p:blipFill>
          <a:blip r:embed="rId2">
            <a:extLst/>
          </a:blip>
          <a:stretch>
            <a:fillRect/>
          </a:stretch>
        </p:blipFill>
        <p:spPr>
          <a:xfrm>
            <a:off x="-1" y="548222"/>
            <a:ext cx="13004801" cy="8657156"/>
          </a:xfrm>
          <a:prstGeom prst="rect">
            <a:avLst/>
          </a:prstGeom>
          <a:ln w="12700">
            <a:miter lim="400000"/>
          </a:ln>
        </p:spPr>
      </p:pic>
      <p:pic>
        <p:nvPicPr>
          <p:cNvPr id="254"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IMGP7064.jpg" descr="IMGP7064.jpg"/>
          <p:cNvPicPr>
            <a:picLocks noChangeAspect="1"/>
          </p:cNvPicPr>
          <p:nvPr/>
        </p:nvPicPr>
        <p:blipFill>
          <a:blip r:embed="rId2">
            <a:extLst/>
          </a:blip>
          <a:stretch>
            <a:fillRect/>
          </a:stretch>
        </p:blipFill>
        <p:spPr>
          <a:xfrm>
            <a:off x="-1" y="553395"/>
            <a:ext cx="13004801" cy="8646810"/>
          </a:xfrm>
          <a:prstGeom prst="rect">
            <a:avLst/>
          </a:prstGeom>
          <a:ln w="12700">
            <a:miter lim="400000"/>
          </a:ln>
        </p:spPr>
      </p:pic>
      <p:pic>
        <p:nvPicPr>
          <p:cNvPr id="196"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DSC03562.jpg" descr="DSC03562.jpg"/>
          <p:cNvPicPr>
            <a:picLocks noChangeAspect="1"/>
          </p:cNvPicPr>
          <p:nvPr/>
        </p:nvPicPr>
        <p:blipFill>
          <a:blip r:embed="rId2">
            <a:extLst/>
          </a:blip>
          <a:stretch>
            <a:fillRect/>
          </a:stretch>
        </p:blipFill>
        <p:spPr>
          <a:xfrm>
            <a:off x="-1" y="541866"/>
            <a:ext cx="13004801" cy="8669868"/>
          </a:xfrm>
          <a:prstGeom prst="rect">
            <a:avLst/>
          </a:prstGeom>
          <a:ln w="12700">
            <a:miter lim="400000"/>
          </a:ln>
        </p:spPr>
      </p:pic>
      <p:pic>
        <p:nvPicPr>
          <p:cNvPr id="257"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Bildschirmfoto 2013-10-02 um 10.46.29.png" descr="Bildschirmfoto 2013-10-02 um 10.46.29.png"/>
          <p:cNvPicPr>
            <a:picLocks noChangeAspect="1"/>
          </p:cNvPicPr>
          <p:nvPr/>
        </p:nvPicPr>
        <p:blipFill>
          <a:blip r:embed="rId3">
            <a:extLst/>
          </a:blip>
          <a:stretch>
            <a:fillRect/>
          </a:stretch>
        </p:blipFill>
        <p:spPr>
          <a:xfrm>
            <a:off x="1001104" y="-1"/>
            <a:ext cx="10651240" cy="9753601"/>
          </a:xfrm>
          <a:prstGeom prst="rect">
            <a:avLst/>
          </a:prstGeom>
          <a:ln w="12700">
            <a:miter lim="400000"/>
          </a:ln>
        </p:spPr>
      </p:pic>
      <p:sp>
        <p:nvSpPr>
          <p:cNvPr id="260" name="Linie"/>
          <p:cNvSpPr/>
          <p:nvPr/>
        </p:nvSpPr>
        <p:spPr>
          <a:xfrm>
            <a:off x="1874422" y="1669178"/>
            <a:ext cx="6663584" cy="37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251" y="247"/>
                </a:lnTo>
                <a:lnTo>
                  <a:pt x="8889" y="0"/>
                </a:lnTo>
                <a:lnTo>
                  <a:pt x="11934" y="13761"/>
                </a:lnTo>
                <a:lnTo>
                  <a:pt x="15290" y="10148"/>
                </a:lnTo>
                <a:lnTo>
                  <a:pt x="18689" y="281"/>
                </a:lnTo>
                <a:lnTo>
                  <a:pt x="21600" y="13852"/>
                </a:lnTo>
              </a:path>
            </a:pathLst>
          </a:custGeom>
          <a:ln w="25400">
            <a:solidFill>
              <a:srgbClr val="F87971"/>
            </a:solidFill>
          </a:ln>
          <a:effectLst>
            <a:outerShdw sx="100000" sy="100000" kx="0" ky="0" algn="b" rotWithShape="0" blurRad="50800" dist="25400" dir="5400000">
              <a:srgbClr val="000000">
                <a:alpha val="38000"/>
              </a:srgbClr>
            </a:outerShdw>
          </a:effectLst>
        </p:spPr>
        <p:txBody>
          <a:bodyPr lIns="65023" tIns="65023" rIns="65023" bIns="65023"/>
          <a:lstStyle/>
          <a:p>
            <a:pPr algn="l" defTabSz="650240">
              <a:defRPr sz="1600">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0"/>
                                        </p:tgtEl>
                                        <p:attrNameLst>
                                          <p:attrName>style.visibility</p:attrName>
                                        </p:attrNameLst>
                                      </p:cBhvr>
                                      <p:to>
                                        <p:strVal val="visible"/>
                                      </p:to>
                                    </p:set>
                                    <p:anim calcmode="lin" valueType="num">
                                      <p:cBhvr>
                                        <p:cTn id="7" dur="300" fill="hold"/>
                                        <p:tgtEl>
                                          <p:spTgt spid="260"/>
                                        </p:tgtEl>
                                        <p:attrNameLst>
                                          <p:attrName>ppt_w</p:attrName>
                                        </p:attrNameLst>
                                      </p:cBhvr>
                                      <p:tavLst>
                                        <p:tav tm="0">
                                          <p:val>
                                            <p:fltVal val="0"/>
                                          </p:val>
                                        </p:tav>
                                        <p:tav tm="100000">
                                          <p:val>
                                            <p:strVal val="#ppt_w"/>
                                          </p:val>
                                        </p:tav>
                                      </p:tavLst>
                                    </p:anim>
                                    <p:anim calcmode="lin" valueType="num">
                                      <p:cBhvr>
                                        <p:cTn id="8" dur="300" fill="hold"/>
                                        <p:tgtEl>
                                          <p:spTgt spid="2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86AF3920-FD8B-4D58-B1AB-754A98B94134-L0-001.jpg" descr="86AF3920-FD8B-4D58-B1AB-754A98B94134-L0-001.jpg"/>
          <p:cNvPicPr>
            <a:picLocks noChangeAspect="1"/>
          </p:cNvPicPr>
          <p:nvPr/>
        </p:nvPicPr>
        <p:blipFill>
          <a:blip r:embed="rId3">
            <a:extLst/>
          </a:blip>
          <a:stretch>
            <a:fillRect/>
          </a:stretch>
        </p:blipFill>
        <p:spPr>
          <a:xfrm>
            <a:off x="-1" y="531136"/>
            <a:ext cx="13004801" cy="8691328"/>
          </a:xfrm>
          <a:prstGeom prst="rect">
            <a:avLst/>
          </a:prstGeom>
          <a:ln w="12700">
            <a:miter lim="400000"/>
          </a:ln>
        </p:spPr>
      </p:pic>
      <p:pic>
        <p:nvPicPr>
          <p:cNvPr id="265" name="8E36DB62-4AE8-47BB-844E-A401449A7F34-L0-001.png" descr="8E36DB62-4AE8-47BB-844E-A401449A7F34-L0-001.png"/>
          <p:cNvPicPr>
            <a:picLocks noChangeAspect="1"/>
          </p:cNvPicPr>
          <p:nvPr/>
        </p:nvPicPr>
        <p:blipFill>
          <a:blip r:embed="rId4">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Bildschirmfoto 2016-05-19 um 13.15.02.png" descr="Bildschirmfoto 2016-05-19 um 13.15.02.png"/>
          <p:cNvPicPr>
            <a:picLocks noChangeAspect="1"/>
          </p:cNvPicPr>
          <p:nvPr/>
        </p:nvPicPr>
        <p:blipFill>
          <a:blip r:embed="rId2">
            <a:extLst/>
          </a:blip>
          <a:srcRect l="0" t="5270" r="0" b="0"/>
          <a:stretch>
            <a:fillRect/>
          </a:stretch>
        </p:blipFill>
        <p:spPr>
          <a:xfrm>
            <a:off x="-1" y="448168"/>
            <a:ext cx="13004801" cy="885714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image21.png" descr="image21.png"/>
          <p:cNvPicPr>
            <a:picLocks noChangeAspect="1"/>
          </p:cNvPicPr>
          <p:nvPr/>
        </p:nvPicPr>
        <p:blipFill>
          <a:blip r:embed="rId2">
            <a:extLst/>
          </a:blip>
          <a:stretch>
            <a:fillRect/>
          </a:stretch>
        </p:blipFill>
        <p:spPr>
          <a:xfrm>
            <a:off x="-1" y="544169"/>
            <a:ext cx="13004801" cy="8665262"/>
          </a:xfrm>
          <a:prstGeom prst="rect">
            <a:avLst/>
          </a:prstGeom>
          <a:ln w="12700">
            <a:miter lim="400000"/>
          </a:ln>
        </p:spPr>
      </p:pic>
      <p:pic>
        <p:nvPicPr>
          <p:cNvPr id="272"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42D1D53D-9FD2-4EE3-B692-79D5F769D6EE-L0-001.jpeg" descr="42D1D53D-9FD2-4EE3-B692-79D5F769D6EE-L0-001.jpeg"/>
          <p:cNvPicPr>
            <a:picLocks noChangeAspect="1"/>
          </p:cNvPicPr>
          <p:nvPr/>
        </p:nvPicPr>
        <p:blipFill>
          <a:blip r:embed="rId2">
            <a:extLst/>
          </a:blip>
          <a:srcRect l="0" t="9725" r="0" b="18598"/>
          <a:stretch>
            <a:fillRect/>
          </a:stretch>
        </p:blipFill>
        <p:spPr>
          <a:xfrm>
            <a:off x="2550068" y="5022"/>
            <a:ext cx="9063706" cy="9743465"/>
          </a:xfrm>
          <a:prstGeom prst="rect">
            <a:avLst/>
          </a:prstGeom>
          <a:ln w="12700">
            <a:miter lim="400000"/>
          </a:ln>
        </p:spPr>
      </p:pic>
      <p:pic>
        <p:nvPicPr>
          <p:cNvPr id="275"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31825034864_1bc0d95766_k.jpg" descr="31825034864_1bc0d95766_k.jpg"/>
          <p:cNvPicPr>
            <a:picLocks noChangeAspect="1"/>
          </p:cNvPicPr>
          <p:nvPr/>
        </p:nvPicPr>
        <p:blipFill>
          <a:blip r:embed="rId2">
            <a:extLst/>
          </a:blip>
          <a:stretch>
            <a:fillRect/>
          </a:stretch>
        </p:blipFill>
        <p:spPr>
          <a:xfrm>
            <a:off x="-1" y="447674"/>
            <a:ext cx="13004801" cy="8858251"/>
          </a:xfrm>
          <a:prstGeom prst="rect">
            <a:avLst/>
          </a:prstGeom>
          <a:ln w="12700">
            <a:miter lim="400000"/>
          </a:ln>
        </p:spPr>
      </p:pic>
      <p:pic>
        <p:nvPicPr>
          <p:cNvPr id="278"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31825036974_10e2596fbb_k.jpg" descr="31825036974_10e2596fbb_k.jpg"/>
          <p:cNvPicPr>
            <a:picLocks noChangeAspect="1"/>
          </p:cNvPicPr>
          <p:nvPr/>
        </p:nvPicPr>
        <p:blipFill>
          <a:blip r:embed="rId2">
            <a:extLst/>
          </a:blip>
          <a:stretch>
            <a:fillRect/>
          </a:stretch>
        </p:blipFill>
        <p:spPr>
          <a:xfrm>
            <a:off x="-1" y="542924"/>
            <a:ext cx="13004801" cy="8667751"/>
          </a:xfrm>
          <a:prstGeom prst="rect">
            <a:avLst/>
          </a:prstGeom>
          <a:ln w="12700">
            <a:miter lim="400000"/>
          </a:ln>
        </p:spPr>
      </p:pic>
      <p:pic>
        <p:nvPicPr>
          <p:cNvPr id="281"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GP6535.jpg" descr="IMGP6535.jpg"/>
          <p:cNvPicPr>
            <a:picLocks noChangeAspect="1"/>
          </p:cNvPicPr>
          <p:nvPr/>
        </p:nvPicPr>
        <p:blipFill>
          <a:blip r:embed="rId2">
            <a:extLst/>
          </a:blip>
          <a:stretch>
            <a:fillRect/>
          </a:stretch>
        </p:blipFill>
        <p:spPr>
          <a:xfrm>
            <a:off x="-1" y="553603"/>
            <a:ext cx="13004801" cy="8646394"/>
          </a:xfrm>
          <a:prstGeom prst="rect">
            <a:avLst/>
          </a:prstGeom>
          <a:ln w="12700">
            <a:miter lim="400000"/>
          </a:ln>
        </p:spPr>
      </p:pic>
      <p:pic>
        <p:nvPicPr>
          <p:cNvPr id="284"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
        <p:nvSpPr>
          <p:cNvPr id="285" name="2006"/>
          <p:cNvSpPr txBox="1"/>
          <p:nvPr/>
        </p:nvSpPr>
        <p:spPr>
          <a:xfrm>
            <a:off x="9657261" y="7739056"/>
            <a:ext cx="1893563" cy="11841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07">
              <a:defRPr sz="6800">
                <a:solidFill>
                  <a:srgbClr val="FFFFFF"/>
                </a:solidFill>
                <a:uFill>
                  <a:solidFill>
                    <a:srgbClr val="000000"/>
                  </a:solidFill>
                </a:uFill>
                <a:latin typeface="Calibri"/>
                <a:ea typeface="Calibri"/>
                <a:cs typeface="Calibri"/>
                <a:sym typeface="Calibri"/>
              </a:defRPr>
            </a:lvl1pPr>
          </a:lstStyle>
          <a:p>
            <a:pPr/>
            <a:r>
              <a:t>2006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7C03BF30-22FF-4DBF-A60C-886C85D99AF8-L0-001.jpg" descr="7C03BF30-22FF-4DBF-A60C-886C85D99AF8-L0-001.jpg"/>
          <p:cNvPicPr>
            <a:picLocks noChangeAspect="1"/>
          </p:cNvPicPr>
          <p:nvPr/>
        </p:nvPicPr>
        <p:blipFill>
          <a:blip r:embed="rId2">
            <a:extLst/>
          </a:blip>
          <a:stretch>
            <a:fillRect/>
          </a:stretch>
        </p:blipFill>
        <p:spPr>
          <a:xfrm>
            <a:off x="-1" y="542309"/>
            <a:ext cx="13004801" cy="8668983"/>
          </a:xfrm>
          <a:prstGeom prst="rect">
            <a:avLst/>
          </a:prstGeom>
          <a:ln w="12700">
            <a:miter lim="400000"/>
          </a:ln>
        </p:spPr>
      </p:pic>
      <p:pic>
        <p:nvPicPr>
          <p:cNvPr id="288"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
        <p:nvSpPr>
          <p:cNvPr id="289" name="2016"/>
          <p:cNvSpPr txBox="1"/>
          <p:nvPr/>
        </p:nvSpPr>
        <p:spPr>
          <a:xfrm>
            <a:off x="9657261" y="7739056"/>
            <a:ext cx="1893563" cy="11841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07">
              <a:defRPr sz="6800">
                <a:solidFill>
                  <a:srgbClr val="FFFFFF"/>
                </a:solidFill>
                <a:uFill>
                  <a:solidFill>
                    <a:srgbClr val="000000"/>
                  </a:solidFill>
                </a:uFill>
                <a:latin typeface="Calibri"/>
                <a:ea typeface="Calibri"/>
                <a:cs typeface="Calibri"/>
                <a:sym typeface="Calibri"/>
              </a:defRPr>
            </a:lvl1pPr>
          </a:lstStyle>
          <a:p>
            <a:pPr/>
            <a:r>
              <a:t>2016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8" name="DSC02523.jpg" descr="DSC02523.jpg"/>
          <p:cNvPicPr>
            <a:picLocks noChangeAspect="1"/>
          </p:cNvPicPr>
          <p:nvPr/>
        </p:nvPicPr>
        <p:blipFill>
          <a:blip r:embed="rId2">
            <a:extLst/>
          </a:blip>
          <a:stretch>
            <a:fillRect/>
          </a:stretch>
        </p:blipFill>
        <p:spPr>
          <a:xfrm>
            <a:off x="-1" y="555624"/>
            <a:ext cx="13004801" cy="8642351"/>
          </a:xfrm>
          <a:prstGeom prst="rect">
            <a:avLst/>
          </a:prstGeom>
          <a:ln w="12700">
            <a:miter lim="400000"/>
          </a:ln>
        </p:spPr>
      </p:pic>
      <p:pic>
        <p:nvPicPr>
          <p:cNvPr id="199"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4BC9DB65-7A52-4F49-8B94-60700375CBAB-L0-001.jpeg" descr="4BC9DB65-7A52-4F49-8B94-60700375CBAB-L0-001.jpeg"/>
          <p:cNvPicPr>
            <a:picLocks noChangeAspect="1"/>
          </p:cNvPicPr>
          <p:nvPr/>
        </p:nvPicPr>
        <p:blipFill>
          <a:blip r:embed="rId2">
            <a:extLst/>
          </a:blip>
          <a:srcRect l="0" t="0" r="0" b="13076"/>
          <a:stretch>
            <a:fillRect/>
          </a:stretch>
        </p:blipFill>
        <p:spPr>
          <a:xfrm>
            <a:off x="-1" y="637822"/>
            <a:ext cx="13004801" cy="8478219"/>
          </a:xfrm>
          <a:prstGeom prst="rect">
            <a:avLst/>
          </a:prstGeom>
          <a:ln w="12700">
            <a:miter lim="400000"/>
          </a:ln>
        </p:spPr>
      </p:pic>
      <p:pic>
        <p:nvPicPr>
          <p:cNvPr id="292"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4" name="C0EBFF7D-2F64-456D-919C-4A0DBE35C90F-L0-001.jpg" descr="C0EBFF7D-2F64-456D-919C-4A0DBE35C90F-L0-001.jpg"/>
          <p:cNvPicPr>
            <a:picLocks noChangeAspect="1"/>
          </p:cNvPicPr>
          <p:nvPr/>
        </p:nvPicPr>
        <p:blipFill>
          <a:blip r:embed="rId2">
            <a:extLst/>
          </a:blip>
          <a:stretch>
            <a:fillRect/>
          </a:stretch>
        </p:blipFill>
        <p:spPr>
          <a:xfrm>
            <a:off x="-1" y="541866"/>
            <a:ext cx="13004801" cy="8669868"/>
          </a:xfrm>
          <a:prstGeom prst="rect">
            <a:avLst/>
          </a:prstGeom>
          <a:ln w="12700">
            <a:miter lim="400000"/>
          </a:ln>
        </p:spPr>
      </p:pic>
      <p:pic>
        <p:nvPicPr>
          <p:cNvPr id="295"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7" name="1ADAEF0A-E7B5-4441-ABA6-9C8C52DA680D-L0-001.jpg" descr="1ADAEF0A-E7B5-4441-ABA6-9C8C52DA680D-L0-001.jpg"/>
          <p:cNvPicPr>
            <a:picLocks noChangeAspect="1"/>
          </p:cNvPicPr>
          <p:nvPr/>
        </p:nvPicPr>
        <p:blipFill>
          <a:blip r:embed="rId2">
            <a:extLst/>
          </a:blip>
          <a:stretch>
            <a:fillRect/>
          </a:stretch>
        </p:blipFill>
        <p:spPr>
          <a:xfrm>
            <a:off x="-1" y="590163"/>
            <a:ext cx="13004801" cy="8573274"/>
          </a:xfrm>
          <a:prstGeom prst="rect">
            <a:avLst/>
          </a:prstGeom>
          <a:ln w="12700">
            <a:miter lim="400000"/>
          </a:ln>
        </p:spPr>
      </p:pic>
      <p:pic>
        <p:nvPicPr>
          <p:cNvPr id="298" name="8E36DB62-4AE8-47BB-844E-A401449A7F34-L0-001.png" descr="8E36DB62-4AE8-47BB-844E-A401449A7F34-L0-001.png"/>
          <p:cNvPicPr>
            <a:picLocks noChangeAspect="1"/>
          </p:cNvPicPr>
          <p:nvPr/>
        </p:nvPicPr>
        <p:blipFill>
          <a:blip r:embed="rId3">
            <a:extLst/>
          </a:blip>
          <a:stretch>
            <a:fillRect/>
          </a:stretch>
        </p:blipFill>
        <p:spPr>
          <a:xfrm>
            <a:off x="12004729" y="8014941"/>
            <a:ext cx="671527" cy="643951"/>
          </a:xfrm>
          <a:prstGeom prst="rect">
            <a:avLst/>
          </a:prstGeom>
          <a:ln w="12700">
            <a:miter lim="400000"/>
          </a:ln>
        </p:spPr>
      </p:pic>
      <p:sp>
        <p:nvSpPr>
          <p:cNvPr id="299" name="Eastwing"/>
          <p:cNvSpPr txBox="1"/>
          <p:nvPr/>
        </p:nvSpPr>
        <p:spPr>
          <a:xfrm rot="20581950">
            <a:off x="109249" y="3102605"/>
            <a:ext cx="2709368" cy="564389"/>
          </a:xfrm>
          <a:prstGeom prst="rect">
            <a:avLst/>
          </a:prstGeom>
          <a:ln w="12700">
            <a:miter lim="400000"/>
          </a:ln>
          <a:effectLst>
            <a:outerShdw sx="100000" sy="100000" kx="0" ky="0" algn="b" rotWithShape="0" blurRad="139700" dist="25400" dir="4153695">
              <a:srgbClr val="000000">
                <a:alpha val="75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650207">
              <a:defRPr sz="3400">
                <a:solidFill>
                  <a:srgbClr val="FFFFFF"/>
                </a:solidFill>
                <a:uFill>
                  <a:solidFill>
                    <a:srgbClr val="000000"/>
                  </a:solidFill>
                </a:uFill>
                <a:latin typeface="Charlemagne Std"/>
                <a:ea typeface="Charlemagne Std"/>
                <a:cs typeface="Charlemagne Std"/>
                <a:sym typeface="Charlemagne Std"/>
              </a:defRPr>
            </a:lvl1pPr>
          </a:lstStyle>
          <a:p>
            <a:pPr/>
            <a:r>
              <a:t>Eastwing</a:t>
            </a:r>
          </a:p>
        </p:txBody>
      </p:sp>
      <p:sp>
        <p:nvSpPr>
          <p:cNvPr id="300" name="LABOR"/>
          <p:cNvSpPr txBox="1"/>
          <p:nvPr/>
        </p:nvSpPr>
        <p:spPr>
          <a:xfrm rot="20923246">
            <a:off x="189830" y="4173837"/>
            <a:ext cx="1907912" cy="866649"/>
          </a:xfrm>
          <a:prstGeom prst="rect">
            <a:avLst/>
          </a:prstGeom>
          <a:ln w="12700">
            <a:miter lim="400000"/>
          </a:ln>
          <a:effectLst>
            <a:outerShdw sx="100000" sy="100000" kx="0" ky="0" algn="b" rotWithShape="0" blurRad="495300" dist="0" dir="0">
              <a:srgbClr val="000000">
                <a:alpha val="75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algn="l" defTabSz="650207">
              <a:defRPr sz="5000">
                <a:solidFill>
                  <a:srgbClr val="FFFFFF"/>
                </a:solidFill>
                <a:uFill>
                  <a:solidFill>
                    <a:srgbClr val="000000"/>
                  </a:solidFill>
                </a:uFill>
                <a:latin typeface="Arial Narrow"/>
                <a:ea typeface="Arial Narrow"/>
                <a:cs typeface="Arial Narrow"/>
                <a:sym typeface="Arial Narrow"/>
              </a:defRPr>
            </a:lvl1pPr>
          </a:lstStyle>
          <a:p>
            <a:pPr/>
            <a:r>
              <a:t>LABOR</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02" name="9D6EE909-2A56-4074-BDA6-7FE26B9135CA-L0-001.jpg" descr="9D6EE909-2A56-4074-BDA6-7FE26B9135CA-L0-001.jpg"/>
          <p:cNvPicPr>
            <a:picLocks noChangeAspect="1"/>
          </p:cNvPicPr>
          <p:nvPr/>
        </p:nvPicPr>
        <p:blipFill>
          <a:blip r:embed="rId2">
            <a:extLst/>
          </a:blip>
          <a:srcRect l="0" t="5412" r="0" b="9861"/>
          <a:stretch>
            <a:fillRect/>
          </a:stretch>
        </p:blipFill>
        <p:spPr>
          <a:xfrm>
            <a:off x="746195" y="-565"/>
            <a:ext cx="11512478" cy="9754117"/>
          </a:xfrm>
          <a:prstGeom prst="rect">
            <a:avLst/>
          </a:prstGeom>
          <a:ln w="12700">
            <a:miter lim="400000"/>
          </a:ln>
        </p:spPr>
      </p:pic>
      <p:grpSp>
        <p:nvGrpSpPr>
          <p:cNvPr id="305" name="Gruppieren"/>
          <p:cNvGrpSpPr/>
          <p:nvPr/>
        </p:nvGrpSpPr>
        <p:grpSpPr>
          <a:xfrm>
            <a:off x="6948956" y="7731739"/>
            <a:ext cx="3823685" cy="1067309"/>
            <a:chOff x="0" y="0"/>
            <a:chExt cx="3823684" cy="1067307"/>
          </a:xfrm>
        </p:grpSpPr>
        <p:sp>
          <p:nvSpPr>
            <p:cNvPr id="303" name="München"/>
            <p:cNvSpPr/>
            <p:nvPr/>
          </p:nvSpPr>
          <p:spPr>
            <a:xfrm>
              <a:off x="0" y="0"/>
              <a:ext cx="2950838" cy="1044448"/>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München</a:t>
              </a:r>
            </a:p>
          </p:txBody>
        </p:sp>
        <p:sp>
          <p:nvSpPr>
            <p:cNvPr id="304" name="südlichste"/>
            <p:cNvSpPr txBox="1"/>
            <p:nvPr/>
          </p:nvSpPr>
          <p:spPr>
            <a:xfrm>
              <a:off x="1501676" y="568959"/>
              <a:ext cx="2322009"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südlichste</a:t>
              </a:r>
            </a:p>
          </p:txBody>
        </p:sp>
      </p:grpSp>
      <p:grpSp>
        <p:nvGrpSpPr>
          <p:cNvPr id="308" name="Gruppieren"/>
          <p:cNvGrpSpPr/>
          <p:nvPr/>
        </p:nvGrpSpPr>
        <p:grpSpPr>
          <a:xfrm>
            <a:off x="7498583" y="448124"/>
            <a:ext cx="3782118" cy="1071543"/>
            <a:chOff x="0" y="0"/>
            <a:chExt cx="3782116" cy="1071541"/>
          </a:xfrm>
        </p:grpSpPr>
        <p:sp>
          <p:nvSpPr>
            <p:cNvPr id="306" name="Fehmarn"/>
            <p:cNvSpPr/>
            <p:nvPr/>
          </p:nvSpPr>
          <p:spPr>
            <a:xfrm>
              <a:off x="0" y="27093"/>
              <a:ext cx="2767829"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Fehmarn</a:t>
              </a:r>
            </a:p>
          </p:txBody>
        </p:sp>
        <p:sp>
          <p:nvSpPr>
            <p:cNvPr id="307" name="nördlichste"/>
            <p:cNvSpPr txBox="1"/>
            <p:nvPr/>
          </p:nvSpPr>
          <p:spPr>
            <a:xfrm>
              <a:off x="1179521" y="0"/>
              <a:ext cx="2602596"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nördlichste</a:t>
              </a:r>
            </a:p>
          </p:txBody>
        </p:sp>
      </p:grpSp>
      <p:grpSp>
        <p:nvGrpSpPr>
          <p:cNvPr id="311" name="Gruppieren"/>
          <p:cNvGrpSpPr/>
          <p:nvPr/>
        </p:nvGrpSpPr>
        <p:grpSpPr>
          <a:xfrm>
            <a:off x="8705198" y="3787647"/>
            <a:ext cx="2602878" cy="1151621"/>
            <a:chOff x="0" y="0"/>
            <a:chExt cx="2602876" cy="1151619"/>
          </a:xfrm>
        </p:grpSpPr>
        <p:sp>
          <p:nvSpPr>
            <p:cNvPr id="309" name="Dresden"/>
            <p:cNvSpPr/>
            <p:nvPr/>
          </p:nvSpPr>
          <p:spPr>
            <a:xfrm>
              <a:off x="0" y="107171"/>
              <a:ext cx="2602877"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Dresden</a:t>
              </a:r>
            </a:p>
          </p:txBody>
        </p:sp>
        <p:sp>
          <p:nvSpPr>
            <p:cNvPr id="310" name="östlichste"/>
            <p:cNvSpPr txBox="1"/>
            <p:nvPr/>
          </p:nvSpPr>
          <p:spPr>
            <a:xfrm>
              <a:off x="285505" y="0"/>
              <a:ext cx="2078859"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östlichste</a:t>
              </a:r>
            </a:p>
          </p:txBody>
        </p:sp>
      </p:grpSp>
      <p:grpSp>
        <p:nvGrpSpPr>
          <p:cNvPr id="314" name="Gruppieren"/>
          <p:cNvGrpSpPr/>
          <p:nvPr/>
        </p:nvGrpSpPr>
        <p:grpSpPr>
          <a:xfrm>
            <a:off x="2699174" y="3753329"/>
            <a:ext cx="5147640" cy="1071543"/>
            <a:chOff x="0" y="0"/>
            <a:chExt cx="5147639" cy="1071541"/>
          </a:xfrm>
        </p:grpSpPr>
        <p:sp>
          <p:nvSpPr>
            <p:cNvPr id="312" name="Region Hannover"/>
            <p:cNvSpPr/>
            <p:nvPr/>
          </p:nvSpPr>
          <p:spPr>
            <a:xfrm>
              <a:off x="0" y="27093"/>
              <a:ext cx="5147640"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Region Hannover</a:t>
              </a:r>
            </a:p>
          </p:txBody>
        </p:sp>
        <p:sp>
          <p:nvSpPr>
            <p:cNvPr id="313" name="größte"/>
            <p:cNvSpPr txBox="1"/>
            <p:nvPr/>
          </p:nvSpPr>
          <p:spPr>
            <a:xfrm>
              <a:off x="1364978" y="0"/>
              <a:ext cx="2078859"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größte</a:t>
              </a:r>
            </a:p>
          </p:txBody>
        </p:sp>
      </p:grpSp>
      <p:grpSp>
        <p:nvGrpSpPr>
          <p:cNvPr id="317" name="Gruppieren"/>
          <p:cNvGrpSpPr/>
          <p:nvPr/>
        </p:nvGrpSpPr>
        <p:grpSpPr>
          <a:xfrm>
            <a:off x="5203570" y="2409901"/>
            <a:ext cx="2624753" cy="1071542"/>
            <a:chOff x="0" y="0"/>
            <a:chExt cx="2624751" cy="1071541"/>
          </a:xfrm>
        </p:grpSpPr>
        <p:sp>
          <p:nvSpPr>
            <p:cNvPr id="315" name="Cappeln"/>
            <p:cNvSpPr/>
            <p:nvPr/>
          </p:nvSpPr>
          <p:spPr>
            <a:xfrm>
              <a:off x="0" y="27093"/>
              <a:ext cx="2551482"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Cappeln</a:t>
              </a:r>
            </a:p>
          </p:txBody>
        </p:sp>
        <p:sp>
          <p:nvSpPr>
            <p:cNvPr id="316" name="kleinste"/>
            <p:cNvSpPr txBox="1"/>
            <p:nvPr/>
          </p:nvSpPr>
          <p:spPr>
            <a:xfrm>
              <a:off x="545893" y="0"/>
              <a:ext cx="2078859"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kleinste</a:t>
              </a:r>
            </a:p>
          </p:txBody>
        </p:sp>
      </p:grpSp>
      <p:grpSp>
        <p:nvGrpSpPr>
          <p:cNvPr id="320" name="Gruppieren"/>
          <p:cNvGrpSpPr/>
          <p:nvPr/>
        </p:nvGrpSpPr>
        <p:grpSpPr>
          <a:xfrm>
            <a:off x="2815041" y="4991196"/>
            <a:ext cx="1870148" cy="1071542"/>
            <a:chOff x="0" y="0"/>
            <a:chExt cx="1870146" cy="1071541"/>
          </a:xfrm>
        </p:grpSpPr>
        <p:sp>
          <p:nvSpPr>
            <p:cNvPr id="318" name="Hürth"/>
            <p:cNvSpPr/>
            <p:nvPr/>
          </p:nvSpPr>
          <p:spPr>
            <a:xfrm>
              <a:off x="0" y="27093"/>
              <a:ext cx="1870147"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Hürth</a:t>
              </a:r>
            </a:p>
          </p:txBody>
        </p:sp>
        <p:sp>
          <p:nvSpPr>
            <p:cNvPr id="319" name="westlichste"/>
            <p:cNvSpPr txBox="1"/>
            <p:nvPr/>
          </p:nvSpPr>
          <p:spPr>
            <a:xfrm>
              <a:off x="45583" y="0"/>
              <a:ext cx="1814342"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westlichste</a:t>
              </a:r>
            </a:p>
          </p:txBody>
        </p:sp>
      </p:grpSp>
      <p:grpSp>
        <p:nvGrpSpPr>
          <p:cNvPr id="323" name="Gruppieren"/>
          <p:cNvGrpSpPr/>
          <p:nvPr/>
        </p:nvGrpSpPr>
        <p:grpSpPr>
          <a:xfrm>
            <a:off x="164256" y="6581175"/>
            <a:ext cx="2322681" cy="1071543"/>
            <a:chOff x="0" y="0"/>
            <a:chExt cx="2322680" cy="1071541"/>
          </a:xfrm>
        </p:grpSpPr>
        <p:sp>
          <p:nvSpPr>
            <p:cNvPr id="321" name="Rouen"/>
            <p:cNvSpPr/>
            <p:nvPr/>
          </p:nvSpPr>
          <p:spPr>
            <a:xfrm>
              <a:off x="0" y="27093"/>
              <a:ext cx="2041349"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Rouen</a:t>
              </a:r>
            </a:p>
          </p:txBody>
        </p:sp>
        <p:sp>
          <p:nvSpPr>
            <p:cNvPr id="322" name="französischste"/>
            <p:cNvSpPr txBox="1"/>
            <p:nvPr/>
          </p:nvSpPr>
          <p:spPr>
            <a:xfrm>
              <a:off x="90420" y="0"/>
              <a:ext cx="2232261"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französischste</a:t>
              </a:r>
            </a:p>
          </p:txBody>
        </p:sp>
      </p:grpSp>
      <p:grpSp>
        <p:nvGrpSpPr>
          <p:cNvPr id="326" name="Gruppieren"/>
          <p:cNvGrpSpPr/>
          <p:nvPr/>
        </p:nvGrpSpPr>
        <p:grpSpPr>
          <a:xfrm>
            <a:off x="5130675" y="5786186"/>
            <a:ext cx="2868189" cy="1071542"/>
            <a:chOff x="0" y="0"/>
            <a:chExt cx="2868187" cy="1071541"/>
          </a:xfrm>
        </p:grpSpPr>
        <p:sp>
          <p:nvSpPr>
            <p:cNvPr id="324" name="Frankfurt"/>
            <p:cNvSpPr/>
            <p:nvPr/>
          </p:nvSpPr>
          <p:spPr>
            <a:xfrm>
              <a:off x="0" y="27093"/>
              <a:ext cx="2868188"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Frankfurt</a:t>
              </a:r>
            </a:p>
          </p:txBody>
        </p:sp>
        <p:sp>
          <p:nvSpPr>
            <p:cNvPr id="325" name="hessischste"/>
            <p:cNvSpPr txBox="1"/>
            <p:nvPr/>
          </p:nvSpPr>
          <p:spPr>
            <a:xfrm>
              <a:off x="751759" y="0"/>
              <a:ext cx="2078858"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hessischste </a:t>
              </a:r>
            </a:p>
          </p:txBody>
        </p:sp>
      </p:grpSp>
      <p:grpSp>
        <p:nvGrpSpPr>
          <p:cNvPr id="329" name="Gruppieren"/>
          <p:cNvGrpSpPr/>
          <p:nvPr/>
        </p:nvGrpSpPr>
        <p:grpSpPr>
          <a:xfrm>
            <a:off x="2245633" y="1286431"/>
            <a:ext cx="2367084" cy="1071542"/>
            <a:chOff x="0" y="0"/>
            <a:chExt cx="2367083" cy="1071541"/>
          </a:xfrm>
        </p:grpSpPr>
        <p:sp>
          <p:nvSpPr>
            <p:cNvPr id="327" name="Norden"/>
            <p:cNvSpPr/>
            <p:nvPr/>
          </p:nvSpPr>
          <p:spPr>
            <a:xfrm>
              <a:off x="0" y="27093"/>
              <a:ext cx="2367084" cy="1044449"/>
            </a:xfrm>
            <a:prstGeom prst="rect">
              <a:avLst/>
            </a:prstGeom>
            <a:solidFill>
              <a:srgbClr val="A7A7A7"/>
            </a:solidFill>
            <a:ln w="50800" cap="flat">
              <a:solidFill>
                <a:srgbClr val="FFFFFF"/>
              </a:solidFill>
              <a:prstDash val="solid"/>
              <a:round/>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07">
                <a:defRPr sz="5600">
                  <a:solidFill>
                    <a:srgbClr val="FFFFFF"/>
                  </a:solidFill>
                  <a:uFill>
                    <a:solidFill>
                      <a:srgbClr val="FFFFFF"/>
                    </a:solidFill>
                  </a:uFill>
                  <a:latin typeface="Calibri"/>
                  <a:ea typeface="Calibri"/>
                  <a:cs typeface="Calibri"/>
                  <a:sym typeface="Calibri"/>
                </a:defRPr>
              </a:lvl1pPr>
            </a:lstStyle>
            <a:p>
              <a:pPr/>
              <a:r>
                <a:t>Norden</a:t>
              </a:r>
            </a:p>
          </p:txBody>
        </p:sp>
        <p:sp>
          <p:nvSpPr>
            <p:cNvPr id="328" name="kälteste"/>
            <p:cNvSpPr txBox="1"/>
            <p:nvPr/>
          </p:nvSpPr>
          <p:spPr>
            <a:xfrm>
              <a:off x="123534" y="0"/>
              <a:ext cx="2078859"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07">
                <a:defRPr sz="2400">
                  <a:uFill>
                    <a:solidFill>
                      <a:srgbClr val="000000"/>
                    </a:solidFill>
                  </a:uFill>
                  <a:latin typeface="Calibri"/>
                  <a:ea typeface="Calibri"/>
                  <a:cs typeface="Calibri"/>
                  <a:sym typeface="Calibri"/>
                </a:defRPr>
              </a:lvl1pPr>
            </a:lstStyle>
            <a:p>
              <a:pPr/>
              <a:r>
                <a:t>kälteste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250"/>
                                  </p:stCondLst>
                                  <p:iterate type="el" backwards="0">
                                    <p:tmAbs val="0"/>
                                  </p:iterate>
                                  <p:childTnLst>
                                    <p:set>
                                      <p:cBhvr>
                                        <p:cTn id="6" fill="hold"/>
                                        <p:tgtEl>
                                          <p:spTgt spid="329"/>
                                        </p:tgtEl>
                                        <p:attrNameLst>
                                          <p:attrName>style.visibility</p:attrName>
                                        </p:attrNameLst>
                                      </p:cBhvr>
                                      <p:to>
                                        <p:strVal val="visible"/>
                                      </p:to>
                                    </p:set>
                                    <p:anim calcmode="lin" valueType="num">
                                      <p:cBhvr>
                                        <p:cTn id="7" dur="750" fill="hold"/>
                                        <p:tgtEl>
                                          <p:spTgt spid="329"/>
                                        </p:tgtEl>
                                        <p:attrNameLst>
                                          <p:attrName>ppt_w</p:attrName>
                                        </p:attrNameLst>
                                      </p:cBhvr>
                                      <p:tavLst>
                                        <p:tav tm="0">
                                          <p:val>
                                            <p:fltVal val="0"/>
                                          </p:val>
                                        </p:tav>
                                        <p:tav tm="100000">
                                          <p:val>
                                            <p:strVal val="#ppt_w"/>
                                          </p:val>
                                        </p:tav>
                                      </p:tavLst>
                                    </p:anim>
                                    <p:anim calcmode="lin" valueType="num">
                                      <p:cBhvr>
                                        <p:cTn id="8" dur="750" fill="hold"/>
                                        <p:tgtEl>
                                          <p:spTgt spid="32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16" presetID="23" grpId="2" fill="hold">
                                  <p:stCondLst>
                                    <p:cond delay="250"/>
                                  </p:stCondLst>
                                  <p:iterate type="el" backwards="0">
                                    <p:tmAbs val="0"/>
                                  </p:iterate>
                                  <p:childTnLst>
                                    <p:set>
                                      <p:cBhvr>
                                        <p:cTn id="11" fill="hold"/>
                                        <p:tgtEl>
                                          <p:spTgt spid="326"/>
                                        </p:tgtEl>
                                        <p:attrNameLst>
                                          <p:attrName>style.visibility</p:attrName>
                                        </p:attrNameLst>
                                      </p:cBhvr>
                                      <p:to>
                                        <p:strVal val="visible"/>
                                      </p:to>
                                    </p:set>
                                    <p:anim calcmode="lin" valueType="num">
                                      <p:cBhvr>
                                        <p:cTn id="12" dur="750" fill="hold"/>
                                        <p:tgtEl>
                                          <p:spTgt spid="326"/>
                                        </p:tgtEl>
                                        <p:attrNameLst>
                                          <p:attrName>ppt_w</p:attrName>
                                        </p:attrNameLst>
                                      </p:cBhvr>
                                      <p:tavLst>
                                        <p:tav tm="0">
                                          <p:val>
                                            <p:fltVal val="0"/>
                                          </p:val>
                                        </p:tav>
                                        <p:tav tm="100000">
                                          <p:val>
                                            <p:strVal val="#ppt_w"/>
                                          </p:val>
                                        </p:tav>
                                      </p:tavLst>
                                    </p:anim>
                                    <p:anim calcmode="lin" valueType="num">
                                      <p:cBhvr>
                                        <p:cTn id="13" dur="750" fill="hold"/>
                                        <p:tgtEl>
                                          <p:spTgt spid="326"/>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Class="entr" nodeType="afterEffect" presetSubtype="16" presetID="23" grpId="3" fill="hold">
                                  <p:stCondLst>
                                    <p:cond delay="0"/>
                                  </p:stCondLst>
                                  <p:iterate type="el" backwards="0">
                                    <p:tmAbs val="0"/>
                                  </p:iterate>
                                  <p:childTnLst>
                                    <p:set>
                                      <p:cBhvr>
                                        <p:cTn id="16" fill="hold"/>
                                        <p:tgtEl>
                                          <p:spTgt spid="311"/>
                                        </p:tgtEl>
                                        <p:attrNameLst>
                                          <p:attrName>style.visibility</p:attrName>
                                        </p:attrNameLst>
                                      </p:cBhvr>
                                      <p:to>
                                        <p:strVal val="visible"/>
                                      </p:to>
                                    </p:set>
                                    <p:anim calcmode="lin" valueType="num">
                                      <p:cBhvr>
                                        <p:cTn id="17" dur="750" fill="hold"/>
                                        <p:tgtEl>
                                          <p:spTgt spid="311"/>
                                        </p:tgtEl>
                                        <p:attrNameLst>
                                          <p:attrName>ppt_w</p:attrName>
                                        </p:attrNameLst>
                                      </p:cBhvr>
                                      <p:tavLst>
                                        <p:tav tm="0">
                                          <p:val>
                                            <p:fltVal val="0"/>
                                          </p:val>
                                        </p:tav>
                                        <p:tav tm="100000">
                                          <p:val>
                                            <p:strVal val="#ppt_w"/>
                                          </p:val>
                                        </p:tav>
                                      </p:tavLst>
                                    </p:anim>
                                    <p:anim calcmode="lin" valueType="num">
                                      <p:cBhvr>
                                        <p:cTn id="18" dur="750" fill="hold"/>
                                        <p:tgtEl>
                                          <p:spTgt spid="311"/>
                                        </p:tgtEl>
                                        <p:attrNameLst>
                                          <p:attrName>ppt_h</p:attrName>
                                        </p:attrNameLst>
                                      </p:cBhvr>
                                      <p:tavLst>
                                        <p:tav tm="0">
                                          <p:val>
                                            <p:fltVal val="0"/>
                                          </p:val>
                                        </p:tav>
                                        <p:tav tm="100000">
                                          <p:val>
                                            <p:strVal val="#ppt_h"/>
                                          </p:val>
                                        </p:tav>
                                      </p:tavLst>
                                    </p:anim>
                                  </p:childTnLst>
                                </p:cTn>
                              </p:par>
                            </p:childTnLst>
                          </p:cTn>
                        </p:par>
                        <p:par>
                          <p:cTn id="19" fill="hold">
                            <p:stCondLst>
                              <p:cond delay="2750"/>
                            </p:stCondLst>
                            <p:childTnLst>
                              <p:par>
                                <p:cTn id="20" presetClass="entr" nodeType="afterEffect" presetSubtype="16" presetID="23" grpId="4" fill="hold">
                                  <p:stCondLst>
                                    <p:cond delay="250"/>
                                  </p:stCondLst>
                                  <p:iterate type="el" backwards="0">
                                    <p:tmAbs val="0"/>
                                  </p:iterate>
                                  <p:childTnLst>
                                    <p:set>
                                      <p:cBhvr>
                                        <p:cTn id="21" fill="hold"/>
                                        <p:tgtEl>
                                          <p:spTgt spid="323"/>
                                        </p:tgtEl>
                                        <p:attrNameLst>
                                          <p:attrName>style.visibility</p:attrName>
                                        </p:attrNameLst>
                                      </p:cBhvr>
                                      <p:to>
                                        <p:strVal val="visible"/>
                                      </p:to>
                                    </p:set>
                                    <p:anim calcmode="lin" valueType="num">
                                      <p:cBhvr>
                                        <p:cTn id="22" dur="750" fill="hold"/>
                                        <p:tgtEl>
                                          <p:spTgt spid="323"/>
                                        </p:tgtEl>
                                        <p:attrNameLst>
                                          <p:attrName>ppt_w</p:attrName>
                                        </p:attrNameLst>
                                      </p:cBhvr>
                                      <p:tavLst>
                                        <p:tav tm="0">
                                          <p:val>
                                            <p:fltVal val="0"/>
                                          </p:val>
                                        </p:tav>
                                        <p:tav tm="100000">
                                          <p:val>
                                            <p:strVal val="#ppt_w"/>
                                          </p:val>
                                        </p:tav>
                                      </p:tavLst>
                                    </p:anim>
                                    <p:anim calcmode="lin" valueType="num">
                                      <p:cBhvr>
                                        <p:cTn id="23" dur="750" fill="hold"/>
                                        <p:tgtEl>
                                          <p:spTgt spid="323"/>
                                        </p:tgtEl>
                                        <p:attrNameLst>
                                          <p:attrName>ppt_h</p:attrName>
                                        </p:attrNameLst>
                                      </p:cBhvr>
                                      <p:tavLst>
                                        <p:tav tm="0">
                                          <p:val>
                                            <p:fltVal val="0"/>
                                          </p:val>
                                        </p:tav>
                                        <p:tav tm="100000">
                                          <p:val>
                                            <p:strVal val="#ppt_h"/>
                                          </p:val>
                                        </p:tav>
                                      </p:tavLst>
                                    </p:anim>
                                  </p:childTnLst>
                                </p:cTn>
                              </p:par>
                            </p:childTnLst>
                          </p:cTn>
                        </p:par>
                        <p:par>
                          <p:cTn id="24" fill="hold">
                            <p:stCondLst>
                              <p:cond delay="3750"/>
                            </p:stCondLst>
                            <p:childTnLst>
                              <p:par>
                                <p:cTn id="25" presetClass="entr" nodeType="afterEffect" presetSubtype="16" presetID="23" grpId="5" fill="hold">
                                  <p:stCondLst>
                                    <p:cond delay="0"/>
                                  </p:stCondLst>
                                  <p:iterate type="el" backwards="0">
                                    <p:tmAbs val="0"/>
                                  </p:iterate>
                                  <p:childTnLst>
                                    <p:set>
                                      <p:cBhvr>
                                        <p:cTn id="26" fill="hold"/>
                                        <p:tgtEl>
                                          <p:spTgt spid="305"/>
                                        </p:tgtEl>
                                        <p:attrNameLst>
                                          <p:attrName>style.visibility</p:attrName>
                                        </p:attrNameLst>
                                      </p:cBhvr>
                                      <p:to>
                                        <p:strVal val="visible"/>
                                      </p:to>
                                    </p:set>
                                    <p:anim calcmode="lin" valueType="num">
                                      <p:cBhvr>
                                        <p:cTn id="27" dur="750" fill="hold"/>
                                        <p:tgtEl>
                                          <p:spTgt spid="305"/>
                                        </p:tgtEl>
                                        <p:attrNameLst>
                                          <p:attrName>ppt_w</p:attrName>
                                        </p:attrNameLst>
                                      </p:cBhvr>
                                      <p:tavLst>
                                        <p:tav tm="0">
                                          <p:val>
                                            <p:fltVal val="0"/>
                                          </p:val>
                                        </p:tav>
                                        <p:tav tm="100000">
                                          <p:val>
                                            <p:strVal val="#ppt_w"/>
                                          </p:val>
                                        </p:tav>
                                      </p:tavLst>
                                    </p:anim>
                                    <p:anim calcmode="lin" valueType="num">
                                      <p:cBhvr>
                                        <p:cTn id="28" dur="750" fill="hold"/>
                                        <p:tgtEl>
                                          <p:spTgt spid="305"/>
                                        </p:tgtEl>
                                        <p:attrNameLst>
                                          <p:attrName>ppt_h</p:attrName>
                                        </p:attrNameLst>
                                      </p:cBhvr>
                                      <p:tavLst>
                                        <p:tav tm="0">
                                          <p:val>
                                            <p:fltVal val="0"/>
                                          </p:val>
                                        </p:tav>
                                        <p:tav tm="100000">
                                          <p:val>
                                            <p:strVal val="#ppt_h"/>
                                          </p:val>
                                        </p:tav>
                                      </p:tavLst>
                                    </p:anim>
                                  </p:childTnLst>
                                </p:cTn>
                              </p:par>
                            </p:childTnLst>
                          </p:cTn>
                        </p:par>
                        <p:par>
                          <p:cTn id="29" fill="hold">
                            <p:stCondLst>
                              <p:cond delay="4500"/>
                            </p:stCondLst>
                            <p:childTnLst>
                              <p:par>
                                <p:cTn id="30" presetClass="entr" nodeType="afterEffect" presetSubtype="16" presetID="23" grpId="6" fill="hold">
                                  <p:stCondLst>
                                    <p:cond delay="0"/>
                                  </p:stCondLst>
                                  <p:iterate type="el" backwards="0">
                                    <p:tmAbs val="0"/>
                                  </p:iterate>
                                  <p:childTnLst>
                                    <p:set>
                                      <p:cBhvr>
                                        <p:cTn id="31" fill="hold"/>
                                        <p:tgtEl>
                                          <p:spTgt spid="314"/>
                                        </p:tgtEl>
                                        <p:attrNameLst>
                                          <p:attrName>style.visibility</p:attrName>
                                        </p:attrNameLst>
                                      </p:cBhvr>
                                      <p:to>
                                        <p:strVal val="visible"/>
                                      </p:to>
                                    </p:set>
                                    <p:anim calcmode="lin" valueType="num">
                                      <p:cBhvr>
                                        <p:cTn id="32" dur="750" fill="hold"/>
                                        <p:tgtEl>
                                          <p:spTgt spid="314"/>
                                        </p:tgtEl>
                                        <p:attrNameLst>
                                          <p:attrName>ppt_w</p:attrName>
                                        </p:attrNameLst>
                                      </p:cBhvr>
                                      <p:tavLst>
                                        <p:tav tm="0">
                                          <p:val>
                                            <p:fltVal val="0"/>
                                          </p:val>
                                        </p:tav>
                                        <p:tav tm="100000">
                                          <p:val>
                                            <p:strVal val="#ppt_w"/>
                                          </p:val>
                                        </p:tav>
                                      </p:tavLst>
                                    </p:anim>
                                    <p:anim calcmode="lin" valueType="num">
                                      <p:cBhvr>
                                        <p:cTn id="33" dur="750" fill="hold"/>
                                        <p:tgtEl>
                                          <p:spTgt spid="314"/>
                                        </p:tgtEl>
                                        <p:attrNameLst>
                                          <p:attrName>ppt_h</p:attrName>
                                        </p:attrNameLst>
                                      </p:cBhvr>
                                      <p:tavLst>
                                        <p:tav tm="0">
                                          <p:val>
                                            <p:fltVal val="0"/>
                                          </p:val>
                                        </p:tav>
                                        <p:tav tm="100000">
                                          <p:val>
                                            <p:strVal val="#ppt_h"/>
                                          </p:val>
                                        </p:tav>
                                      </p:tavLst>
                                    </p:anim>
                                  </p:childTnLst>
                                </p:cTn>
                              </p:par>
                            </p:childTnLst>
                          </p:cTn>
                        </p:par>
                        <p:par>
                          <p:cTn id="34" fill="hold">
                            <p:stCondLst>
                              <p:cond delay="5250"/>
                            </p:stCondLst>
                            <p:childTnLst>
                              <p:par>
                                <p:cTn id="35" presetClass="entr" nodeType="afterEffect" presetSubtype="16" presetID="23" grpId="7" fill="hold">
                                  <p:stCondLst>
                                    <p:cond delay="0"/>
                                  </p:stCondLst>
                                  <p:iterate type="el" backwards="0">
                                    <p:tmAbs val="0"/>
                                  </p:iterate>
                                  <p:childTnLst>
                                    <p:set>
                                      <p:cBhvr>
                                        <p:cTn id="36" fill="hold"/>
                                        <p:tgtEl>
                                          <p:spTgt spid="317"/>
                                        </p:tgtEl>
                                        <p:attrNameLst>
                                          <p:attrName>style.visibility</p:attrName>
                                        </p:attrNameLst>
                                      </p:cBhvr>
                                      <p:to>
                                        <p:strVal val="visible"/>
                                      </p:to>
                                    </p:set>
                                    <p:anim calcmode="lin" valueType="num">
                                      <p:cBhvr>
                                        <p:cTn id="37" dur="750" fill="hold"/>
                                        <p:tgtEl>
                                          <p:spTgt spid="317"/>
                                        </p:tgtEl>
                                        <p:attrNameLst>
                                          <p:attrName>ppt_w</p:attrName>
                                        </p:attrNameLst>
                                      </p:cBhvr>
                                      <p:tavLst>
                                        <p:tav tm="0">
                                          <p:val>
                                            <p:fltVal val="0"/>
                                          </p:val>
                                        </p:tav>
                                        <p:tav tm="100000">
                                          <p:val>
                                            <p:strVal val="#ppt_w"/>
                                          </p:val>
                                        </p:tav>
                                      </p:tavLst>
                                    </p:anim>
                                    <p:anim calcmode="lin" valueType="num">
                                      <p:cBhvr>
                                        <p:cTn id="38" dur="750" fill="hold"/>
                                        <p:tgtEl>
                                          <p:spTgt spid="317"/>
                                        </p:tgtEl>
                                        <p:attrNameLst>
                                          <p:attrName>ppt_h</p:attrName>
                                        </p:attrNameLst>
                                      </p:cBhvr>
                                      <p:tavLst>
                                        <p:tav tm="0">
                                          <p:val>
                                            <p:fltVal val="0"/>
                                          </p:val>
                                        </p:tav>
                                        <p:tav tm="100000">
                                          <p:val>
                                            <p:strVal val="#ppt_h"/>
                                          </p:val>
                                        </p:tav>
                                      </p:tavLst>
                                    </p:anim>
                                  </p:childTnLst>
                                </p:cTn>
                              </p:par>
                            </p:childTnLst>
                          </p:cTn>
                        </p:par>
                        <p:par>
                          <p:cTn id="39" fill="hold">
                            <p:stCondLst>
                              <p:cond delay="6000"/>
                            </p:stCondLst>
                            <p:childTnLst>
                              <p:par>
                                <p:cTn id="40" presetClass="entr" nodeType="afterEffect" presetSubtype="16" presetID="23" grpId="8" fill="hold">
                                  <p:stCondLst>
                                    <p:cond delay="0"/>
                                  </p:stCondLst>
                                  <p:iterate type="el" backwards="0">
                                    <p:tmAbs val="0"/>
                                  </p:iterate>
                                  <p:childTnLst>
                                    <p:set>
                                      <p:cBhvr>
                                        <p:cTn id="41" fill="hold"/>
                                        <p:tgtEl>
                                          <p:spTgt spid="320"/>
                                        </p:tgtEl>
                                        <p:attrNameLst>
                                          <p:attrName>style.visibility</p:attrName>
                                        </p:attrNameLst>
                                      </p:cBhvr>
                                      <p:to>
                                        <p:strVal val="visible"/>
                                      </p:to>
                                    </p:set>
                                    <p:anim calcmode="lin" valueType="num">
                                      <p:cBhvr>
                                        <p:cTn id="42" dur="750" fill="hold"/>
                                        <p:tgtEl>
                                          <p:spTgt spid="320"/>
                                        </p:tgtEl>
                                        <p:attrNameLst>
                                          <p:attrName>ppt_w</p:attrName>
                                        </p:attrNameLst>
                                      </p:cBhvr>
                                      <p:tavLst>
                                        <p:tav tm="0">
                                          <p:val>
                                            <p:fltVal val="0"/>
                                          </p:val>
                                        </p:tav>
                                        <p:tav tm="100000">
                                          <p:val>
                                            <p:strVal val="#ppt_w"/>
                                          </p:val>
                                        </p:tav>
                                      </p:tavLst>
                                    </p:anim>
                                    <p:anim calcmode="lin" valueType="num">
                                      <p:cBhvr>
                                        <p:cTn id="43" dur="750" fill="hold"/>
                                        <p:tgtEl>
                                          <p:spTgt spid="320"/>
                                        </p:tgtEl>
                                        <p:attrNameLst>
                                          <p:attrName>ppt_h</p:attrName>
                                        </p:attrNameLst>
                                      </p:cBhvr>
                                      <p:tavLst>
                                        <p:tav tm="0">
                                          <p:val>
                                            <p:fltVal val="0"/>
                                          </p:val>
                                        </p:tav>
                                        <p:tav tm="100000">
                                          <p:val>
                                            <p:strVal val="#ppt_h"/>
                                          </p:val>
                                        </p:tav>
                                      </p:tavLst>
                                    </p:anim>
                                  </p:childTnLst>
                                </p:cTn>
                              </p:par>
                            </p:childTnLst>
                          </p:cTn>
                        </p:par>
                        <p:par>
                          <p:cTn id="44" fill="hold">
                            <p:stCondLst>
                              <p:cond delay="6750"/>
                            </p:stCondLst>
                            <p:childTnLst>
                              <p:par>
                                <p:cTn id="45" presetClass="entr" nodeType="afterEffect" presetSubtype="16" presetID="23" grpId="9" fill="hold">
                                  <p:stCondLst>
                                    <p:cond delay="250"/>
                                  </p:stCondLst>
                                  <p:iterate type="el" backwards="0">
                                    <p:tmAbs val="0"/>
                                  </p:iterate>
                                  <p:childTnLst>
                                    <p:set>
                                      <p:cBhvr>
                                        <p:cTn id="46" fill="hold"/>
                                        <p:tgtEl>
                                          <p:spTgt spid="308"/>
                                        </p:tgtEl>
                                        <p:attrNameLst>
                                          <p:attrName>style.visibility</p:attrName>
                                        </p:attrNameLst>
                                      </p:cBhvr>
                                      <p:to>
                                        <p:strVal val="visible"/>
                                      </p:to>
                                    </p:set>
                                    <p:anim calcmode="lin" valueType="num">
                                      <p:cBhvr>
                                        <p:cTn id="47" dur="750" fill="hold"/>
                                        <p:tgtEl>
                                          <p:spTgt spid="308"/>
                                        </p:tgtEl>
                                        <p:attrNameLst>
                                          <p:attrName>ppt_w</p:attrName>
                                        </p:attrNameLst>
                                      </p:cBhvr>
                                      <p:tavLst>
                                        <p:tav tm="0">
                                          <p:val>
                                            <p:fltVal val="0"/>
                                          </p:val>
                                        </p:tav>
                                        <p:tav tm="100000">
                                          <p:val>
                                            <p:strVal val="#ppt_w"/>
                                          </p:val>
                                        </p:tav>
                                      </p:tavLst>
                                    </p:anim>
                                    <p:anim calcmode="lin" valueType="num">
                                      <p:cBhvr>
                                        <p:cTn id="48" dur="750" fill="hold"/>
                                        <p:tgtEl>
                                          <p:spTgt spid="3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9"/>
      <p:bldP build="whole" bldLvl="1" animBg="1" rev="0" advAuto="0" spid="320" grpId="8"/>
      <p:bldP build="whole" bldLvl="1" animBg="1" rev="0" advAuto="0" spid="323" grpId="4"/>
      <p:bldP build="whole" bldLvl="1" animBg="1" rev="0" advAuto="0" spid="311" grpId="3"/>
      <p:bldP build="whole" bldLvl="1" animBg="1" rev="0" advAuto="0" spid="305" grpId="5"/>
      <p:bldP build="whole" bldLvl="1" animBg="1" rev="0" advAuto="0" spid="329" grpId="1"/>
      <p:bldP build="whole" bldLvl="1" animBg="1" rev="0" advAuto="0" spid="314" grpId="6"/>
      <p:bldP build="whole" bldLvl="1" animBg="1" rev="0" advAuto="0" spid="326" grpId="2"/>
      <p:bldP build="whole" bldLvl="1" animBg="1" rev="0" advAuto="0" spid="317" grpId="7"/>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31" name="Logo ICH-Kampagne 2015.jpg" descr="Logo ICH-Kampagne 2015.jpg"/>
          <p:cNvPicPr>
            <a:picLocks noChangeAspect="1"/>
          </p:cNvPicPr>
          <p:nvPr/>
        </p:nvPicPr>
        <p:blipFill>
          <a:blip r:embed="rId2">
            <a:extLst/>
          </a:blip>
          <a:stretch>
            <a:fillRect/>
          </a:stretch>
        </p:blipFill>
        <p:spPr>
          <a:xfrm>
            <a:off x="885259" y="866600"/>
            <a:ext cx="1567220" cy="1167267"/>
          </a:xfrm>
          <a:prstGeom prst="rect">
            <a:avLst/>
          </a:prstGeom>
          <a:ln w="12700">
            <a:miter lim="400000"/>
          </a:ln>
        </p:spPr>
      </p:pic>
      <p:pic>
        <p:nvPicPr>
          <p:cNvPr id="332" name="Bewerbungspaten 2008 400x160.jpg" descr="Bewerbungspaten 2008 400x160.jpg"/>
          <p:cNvPicPr>
            <a:picLocks noChangeAspect="1"/>
          </p:cNvPicPr>
          <p:nvPr/>
        </p:nvPicPr>
        <p:blipFill>
          <a:blip r:embed="rId3">
            <a:extLst/>
          </a:blip>
          <a:stretch>
            <a:fillRect/>
          </a:stretch>
        </p:blipFill>
        <p:spPr>
          <a:xfrm>
            <a:off x="2501783" y="852564"/>
            <a:ext cx="2988343" cy="1195338"/>
          </a:xfrm>
          <a:prstGeom prst="rect">
            <a:avLst/>
          </a:prstGeom>
          <a:ln w="12700">
            <a:miter lim="400000"/>
          </a:ln>
        </p:spPr>
      </p:pic>
      <p:pic>
        <p:nvPicPr>
          <p:cNvPr id="333" name="download.png" descr="download.png"/>
          <p:cNvPicPr>
            <a:picLocks noChangeAspect="1"/>
          </p:cNvPicPr>
          <p:nvPr/>
        </p:nvPicPr>
        <p:blipFill>
          <a:blip r:embed="rId4">
            <a:extLst/>
          </a:blip>
          <a:stretch>
            <a:fillRect/>
          </a:stretch>
        </p:blipFill>
        <p:spPr>
          <a:xfrm>
            <a:off x="3323670" y="3757977"/>
            <a:ext cx="2745673" cy="943826"/>
          </a:xfrm>
          <a:prstGeom prst="rect">
            <a:avLst/>
          </a:prstGeom>
          <a:ln w="12700">
            <a:miter lim="400000"/>
          </a:ln>
        </p:spPr>
      </p:pic>
      <p:pic>
        <p:nvPicPr>
          <p:cNvPr id="334" name="download.png" descr="download.png"/>
          <p:cNvPicPr>
            <a:picLocks noChangeAspect="1"/>
          </p:cNvPicPr>
          <p:nvPr/>
        </p:nvPicPr>
        <p:blipFill>
          <a:blip r:embed="rId5">
            <a:extLst/>
          </a:blip>
          <a:stretch>
            <a:fillRect/>
          </a:stretch>
        </p:blipFill>
        <p:spPr>
          <a:xfrm>
            <a:off x="6506351" y="5772631"/>
            <a:ext cx="2542704" cy="725068"/>
          </a:xfrm>
          <a:prstGeom prst="rect">
            <a:avLst/>
          </a:prstGeom>
          <a:ln w="12700">
            <a:miter lim="400000"/>
          </a:ln>
        </p:spPr>
      </p:pic>
      <p:pic>
        <p:nvPicPr>
          <p:cNvPr id="335" name="download.png" descr="download.png"/>
          <p:cNvPicPr>
            <a:picLocks noChangeAspect="1"/>
          </p:cNvPicPr>
          <p:nvPr/>
        </p:nvPicPr>
        <p:blipFill>
          <a:blip r:embed="rId6">
            <a:extLst/>
          </a:blip>
          <a:stretch>
            <a:fillRect/>
          </a:stretch>
        </p:blipFill>
        <p:spPr>
          <a:xfrm>
            <a:off x="10397090" y="7112591"/>
            <a:ext cx="1404502" cy="943826"/>
          </a:xfrm>
          <a:prstGeom prst="rect">
            <a:avLst/>
          </a:prstGeom>
          <a:ln w="12700">
            <a:miter lim="400000"/>
          </a:ln>
        </p:spPr>
      </p:pic>
      <p:pic>
        <p:nvPicPr>
          <p:cNvPr id="336" name="download.png" descr="download.png"/>
          <p:cNvPicPr>
            <a:picLocks noChangeAspect="1"/>
          </p:cNvPicPr>
          <p:nvPr/>
        </p:nvPicPr>
        <p:blipFill>
          <a:blip r:embed="rId7">
            <a:extLst/>
          </a:blip>
          <a:stretch>
            <a:fillRect/>
          </a:stretch>
        </p:blipFill>
        <p:spPr>
          <a:xfrm>
            <a:off x="6282771" y="4060595"/>
            <a:ext cx="2989864" cy="1494933"/>
          </a:xfrm>
          <a:prstGeom prst="rect">
            <a:avLst/>
          </a:prstGeom>
          <a:ln w="12700">
            <a:miter lim="400000"/>
          </a:ln>
        </p:spPr>
      </p:pic>
      <p:pic>
        <p:nvPicPr>
          <p:cNvPr id="337" name="download.png" descr="download.png"/>
          <p:cNvPicPr>
            <a:picLocks noChangeAspect="1"/>
          </p:cNvPicPr>
          <p:nvPr/>
        </p:nvPicPr>
        <p:blipFill>
          <a:blip r:embed="rId8">
            <a:extLst/>
          </a:blip>
          <a:stretch>
            <a:fillRect/>
          </a:stretch>
        </p:blipFill>
        <p:spPr>
          <a:xfrm>
            <a:off x="789914" y="4296990"/>
            <a:ext cx="2166357" cy="1815469"/>
          </a:xfrm>
          <a:prstGeom prst="rect">
            <a:avLst/>
          </a:prstGeom>
          <a:ln w="12700">
            <a:miter lim="400000"/>
          </a:ln>
        </p:spPr>
      </p:pic>
      <p:pic>
        <p:nvPicPr>
          <p:cNvPr id="338" name="download.png" descr="download.png"/>
          <p:cNvPicPr>
            <a:picLocks noChangeAspect="1"/>
          </p:cNvPicPr>
          <p:nvPr/>
        </p:nvPicPr>
        <p:blipFill>
          <a:blip r:embed="rId9">
            <a:extLst/>
          </a:blip>
          <a:stretch>
            <a:fillRect/>
          </a:stretch>
        </p:blipFill>
        <p:spPr>
          <a:xfrm>
            <a:off x="5778979" y="292017"/>
            <a:ext cx="3228873" cy="1431521"/>
          </a:xfrm>
          <a:prstGeom prst="rect">
            <a:avLst/>
          </a:prstGeom>
          <a:ln w="12700">
            <a:miter lim="400000"/>
          </a:ln>
        </p:spPr>
      </p:pic>
      <p:pic>
        <p:nvPicPr>
          <p:cNvPr id="339" name="download.png" descr="download.png"/>
          <p:cNvPicPr>
            <a:picLocks noChangeAspect="1"/>
          </p:cNvPicPr>
          <p:nvPr/>
        </p:nvPicPr>
        <p:blipFill>
          <a:blip r:embed="rId10">
            <a:extLst/>
          </a:blip>
          <a:stretch>
            <a:fillRect/>
          </a:stretch>
        </p:blipFill>
        <p:spPr>
          <a:xfrm>
            <a:off x="9446186" y="1925903"/>
            <a:ext cx="2860715" cy="1291408"/>
          </a:xfrm>
          <a:prstGeom prst="rect">
            <a:avLst/>
          </a:prstGeom>
          <a:ln w="12700">
            <a:miter lim="400000"/>
          </a:ln>
        </p:spPr>
      </p:pic>
      <p:pic>
        <p:nvPicPr>
          <p:cNvPr id="340" name="download.png" descr="download.png"/>
          <p:cNvPicPr>
            <a:picLocks noChangeAspect="1"/>
          </p:cNvPicPr>
          <p:nvPr/>
        </p:nvPicPr>
        <p:blipFill>
          <a:blip r:embed="rId11">
            <a:extLst/>
          </a:blip>
          <a:stretch>
            <a:fillRect/>
          </a:stretch>
        </p:blipFill>
        <p:spPr>
          <a:xfrm>
            <a:off x="6196805" y="1615994"/>
            <a:ext cx="2542704" cy="2239649"/>
          </a:xfrm>
          <a:prstGeom prst="rect">
            <a:avLst/>
          </a:prstGeom>
          <a:ln w="12700">
            <a:miter lim="400000"/>
          </a:ln>
        </p:spPr>
      </p:pic>
      <p:pic>
        <p:nvPicPr>
          <p:cNvPr id="341" name="download.png" descr="download.png"/>
          <p:cNvPicPr>
            <a:picLocks noChangeAspect="1"/>
          </p:cNvPicPr>
          <p:nvPr/>
        </p:nvPicPr>
        <p:blipFill>
          <a:blip r:embed="rId12">
            <a:extLst/>
          </a:blip>
          <a:stretch>
            <a:fillRect/>
          </a:stretch>
        </p:blipFill>
        <p:spPr>
          <a:xfrm>
            <a:off x="370969" y="6434945"/>
            <a:ext cx="3004247" cy="1086965"/>
          </a:xfrm>
          <a:prstGeom prst="rect">
            <a:avLst/>
          </a:prstGeom>
          <a:ln w="12700">
            <a:miter lim="400000"/>
          </a:ln>
        </p:spPr>
      </p:pic>
      <p:pic>
        <p:nvPicPr>
          <p:cNvPr id="342" name="download.png" descr="download.png"/>
          <p:cNvPicPr>
            <a:picLocks noChangeAspect="1"/>
          </p:cNvPicPr>
          <p:nvPr/>
        </p:nvPicPr>
        <p:blipFill>
          <a:blip r:embed="rId13">
            <a:extLst/>
          </a:blip>
          <a:stretch>
            <a:fillRect/>
          </a:stretch>
        </p:blipFill>
        <p:spPr>
          <a:xfrm>
            <a:off x="3612239" y="5950525"/>
            <a:ext cx="2745673" cy="2055806"/>
          </a:xfrm>
          <a:prstGeom prst="rect">
            <a:avLst/>
          </a:prstGeom>
          <a:ln w="12700">
            <a:miter lim="400000"/>
          </a:ln>
        </p:spPr>
      </p:pic>
      <p:pic>
        <p:nvPicPr>
          <p:cNvPr id="343" name="download.png" descr="download.png"/>
          <p:cNvPicPr>
            <a:picLocks noChangeAspect="1"/>
          </p:cNvPicPr>
          <p:nvPr/>
        </p:nvPicPr>
        <p:blipFill>
          <a:blip r:embed="rId14">
            <a:extLst/>
          </a:blip>
          <a:stretch>
            <a:fillRect/>
          </a:stretch>
        </p:blipFill>
        <p:spPr>
          <a:xfrm>
            <a:off x="687544" y="2326695"/>
            <a:ext cx="2758654" cy="1900585"/>
          </a:xfrm>
          <a:prstGeom prst="rect">
            <a:avLst/>
          </a:prstGeom>
          <a:ln w="12700">
            <a:miter lim="400000"/>
          </a:ln>
        </p:spPr>
      </p:pic>
      <p:pic>
        <p:nvPicPr>
          <p:cNvPr id="344" name="download.png" descr="download.png"/>
          <p:cNvPicPr>
            <a:picLocks noChangeAspect="1"/>
          </p:cNvPicPr>
          <p:nvPr/>
        </p:nvPicPr>
        <p:blipFill>
          <a:blip r:embed="rId15">
            <a:extLst/>
          </a:blip>
          <a:stretch>
            <a:fillRect/>
          </a:stretch>
        </p:blipFill>
        <p:spPr>
          <a:xfrm>
            <a:off x="9296706" y="603619"/>
            <a:ext cx="2907292" cy="1305316"/>
          </a:xfrm>
          <a:prstGeom prst="rect">
            <a:avLst/>
          </a:prstGeom>
          <a:ln w="12700">
            <a:miter lim="400000"/>
          </a:ln>
        </p:spPr>
      </p:pic>
      <p:pic>
        <p:nvPicPr>
          <p:cNvPr id="345" name="download.png" descr="download.png"/>
          <p:cNvPicPr>
            <a:picLocks noChangeAspect="1"/>
          </p:cNvPicPr>
          <p:nvPr/>
        </p:nvPicPr>
        <p:blipFill>
          <a:blip r:embed="rId16">
            <a:extLst/>
          </a:blip>
          <a:stretch>
            <a:fillRect/>
          </a:stretch>
        </p:blipFill>
        <p:spPr>
          <a:xfrm>
            <a:off x="3872233" y="2431027"/>
            <a:ext cx="1648548" cy="943826"/>
          </a:xfrm>
          <a:prstGeom prst="rect">
            <a:avLst/>
          </a:prstGeom>
          <a:ln w="12700">
            <a:miter lim="400000"/>
          </a:ln>
        </p:spPr>
      </p:pic>
      <p:pic>
        <p:nvPicPr>
          <p:cNvPr id="346" name="download.png" descr="download.png"/>
          <p:cNvPicPr>
            <a:picLocks noChangeAspect="1"/>
          </p:cNvPicPr>
          <p:nvPr/>
        </p:nvPicPr>
        <p:blipFill>
          <a:blip r:embed="rId17">
            <a:extLst/>
          </a:blip>
          <a:stretch>
            <a:fillRect/>
          </a:stretch>
        </p:blipFill>
        <p:spPr>
          <a:xfrm>
            <a:off x="10450502" y="8278655"/>
            <a:ext cx="1297677" cy="989755"/>
          </a:xfrm>
          <a:prstGeom prst="rect">
            <a:avLst/>
          </a:prstGeom>
          <a:ln w="12700">
            <a:miter lim="400000"/>
          </a:ln>
        </p:spPr>
      </p:pic>
      <p:pic>
        <p:nvPicPr>
          <p:cNvPr id="347" name="Stadtbesitzer-Logo 2012.png" descr="Stadtbesitzer-Logo 2012.png"/>
          <p:cNvPicPr>
            <a:picLocks noChangeAspect="1"/>
          </p:cNvPicPr>
          <p:nvPr/>
        </p:nvPicPr>
        <p:blipFill>
          <a:blip r:embed="rId18">
            <a:extLst/>
          </a:blip>
          <a:stretch>
            <a:fillRect/>
          </a:stretch>
        </p:blipFill>
        <p:spPr>
          <a:xfrm>
            <a:off x="3236379" y="5093795"/>
            <a:ext cx="2989864" cy="941200"/>
          </a:xfrm>
          <a:prstGeom prst="rect">
            <a:avLst/>
          </a:prstGeom>
          <a:ln w="12700">
            <a:miter lim="400000"/>
          </a:ln>
        </p:spPr>
      </p:pic>
      <p:pic>
        <p:nvPicPr>
          <p:cNvPr id="348" name="ASchuBi500 - Logo 2017.png" descr="ASchuBi500 - Logo 2017.png"/>
          <p:cNvPicPr>
            <a:picLocks noChangeAspect="1"/>
          </p:cNvPicPr>
          <p:nvPr/>
        </p:nvPicPr>
        <p:blipFill>
          <a:blip r:embed="rId19">
            <a:extLst/>
          </a:blip>
          <a:stretch>
            <a:fillRect/>
          </a:stretch>
        </p:blipFill>
        <p:spPr>
          <a:xfrm>
            <a:off x="9486063" y="4296990"/>
            <a:ext cx="3226556" cy="1815469"/>
          </a:xfrm>
          <a:prstGeom prst="rect">
            <a:avLst/>
          </a:prstGeom>
          <a:ln w="12700">
            <a:miter lim="400000"/>
          </a:ln>
        </p:spPr>
      </p:pic>
      <p:pic>
        <p:nvPicPr>
          <p:cNvPr id="349" name="Regions-Cruise Logo 2016.png" descr="Regions-Cruise Logo 2016.png"/>
          <p:cNvPicPr>
            <a:picLocks noChangeAspect="1"/>
          </p:cNvPicPr>
          <p:nvPr/>
        </p:nvPicPr>
        <p:blipFill>
          <a:blip r:embed="rId20">
            <a:extLst/>
          </a:blip>
          <a:stretch>
            <a:fillRect/>
          </a:stretch>
        </p:blipFill>
        <p:spPr>
          <a:xfrm>
            <a:off x="6602299" y="6719937"/>
            <a:ext cx="2350808" cy="1356017"/>
          </a:xfrm>
          <a:prstGeom prst="rect">
            <a:avLst/>
          </a:prstGeom>
          <a:ln w="12700">
            <a:miter lim="400000"/>
          </a:ln>
        </p:spPr>
      </p:pic>
      <p:pic>
        <p:nvPicPr>
          <p:cNvPr id="350" name="Bild" descr="Bild"/>
          <p:cNvPicPr>
            <a:picLocks noChangeAspect="1"/>
          </p:cNvPicPr>
          <p:nvPr/>
        </p:nvPicPr>
        <p:blipFill>
          <a:blip r:embed="rId21">
            <a:extLst/>
          </a:blip>
          <a:stretch>
            <a:fillRect/>
          </a:stretch>
        </p:blipFill>
        <p:spPr>
          <a:xfrm>
            <a:off x="636172" y="7806501"/>
            <a:ext cx="3064186" cy="1356016"/>
          </a:xfrm>
          <a:prstGeom prst="rect">
            <a:avLst/>
          </a:prstGeom>
          <a:ln w="12700">
            <a:miter lim="400000"/>
          </a:ln>
        </p:spPr>
      </p:pic>
      <p:pic>
        <p:nvPicPr>
          <p:cNvPr id="351" name="Regions-Erlebnis bunt.jpg" descr="Regions-Erlebnis bunt.jpg"/>
          <p:cNvPicPr>
            <a:picLocks noChangeAspect="1"/>
          </p:cNvPicPr>
          <p:nvPr/>
        </p:nvPicPr>
        <p:blipFill>
          <a:blip r:embed="rId22">
            <a:extLst/>
          </a:blip>
          <a:stretch>
            <a:fillRect/>
          </a:stretch>
        </p:blipFill>
        <p:spPr>
          <a:xfrm>
            <a:off x="4213392" y="7737043"/>
            <a:ext cx="1773672" cy="1494932"/>
          </a:xfrm>
          <a:prstGeom prst="rect">
            <a:avLst/>
          </a:prstGeom>
          <a:ln w="12700">
            <a:miter lim="400000"/>
          </a:ln>
        </p:spPr>
      </p:pic>
      <p:pic>
        <p:nvPicPr>
          <p:cNvPr id="352" name="Bild" descr="Bild"/>
          <p:cNvPicPr>
            <a:picLocks noChangeAspect="1"/>
          </p:cNvPicPr>
          <p:nvPr/>
        </p:nvPicPr>
        <p:blipFill>
          <a:blip r:embed="rId23">
            <a:extLst/>
          </a:blip>
          <a:stretch>
            <a:fillRect/>
          </a:stretch>
        </p:blipFill>
        <p:spPr>
          <a:xfrm>
            <a:off x="9437906" y="3212824"/>
            <a:ext cx="2986789" cy="943825"/>
          </a:xfrm>
          <a:prstGeom prst="rect">
            <a:avLst/>
          </a:prstGeom>
          <a:ln w="12700">
            <a:miter lim="400000"/>
          </a:ln>
        </p:spPr>
      </p:pic>
      <p:pic>
        <p:nvPicPr>
          <p:cNvPr id="353" name="polarbsen_new_graphic.jpg" descr="polarbsen_new_graphic.jpg"/>
          <p:cNvPicPr>
            <a:picLocks noChangeAspect="1"/>
          </p:cNvPicPr>
          <p:nvPr/>
        </p:nvPicPr>
        <p:blipFill>
          <a:blip r:embed="rId24">
            <a:extLst/>
          </a:blip>
          <a:stretch>
            <a:fillRect/>
          </a:stretch>
        </p:blipFill>
        <p:spPr>
          <a:xfrm>
            <a:off x="6413481" y="8500514"/>
            <a:ext cx="3217139" cy="677653"/>
          </a:xfrm>
          <a:prstGeom prst="rect">
            <a:avLst/>
          </a:prstGeom>
          <a:ln w="12700">
            <a:miter lim="400000"/>
          </a:ln>
        </p:spPr>
      </p:pic>
      <p:pic>
        <p:nvPicPr>
          <p:cNvPr id="354" name="Polinover-Logo 2013.png" descr="Polinover-Logo 2013.png"/>
          <p:cNvPicPr>
            <a:picLocks noChangeAspect="1"/>
          </p:cNvPicPr>
          <p:nvPr/>
        </p:nvPicPr>
        <p:blipFill>
          <a:blip r:embed="rId25">
            <a:extLst/>
          </a:blip>
          <a:stretch>
            <a:fillRect/>
          </a:stretch>
        </p:blipFill>
        <p:spPr>
          <a:xfrm>
            <a:off x="9197494" y="5946526"/>
            <a:ext cx="3305911" cy="94382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56" name="Unknown.jpg" descr="Unknown.jpg"/>
          <p:cNvPicPr>
            <a:picLocks noChangeAspect="1"/>
          </p:cNvPicPr>
          <p:nvPr/>
        </p:nvPicPr>
        <p:blipFill>
          <a:blip r:embed="rId3">
            <a:extLst/>
          </a:blip>
          <a:stretch>
            <a:fillRect/>
          </a:stretch>
        </p:blipFill>
        <p:spPr>
          <a:xfrm>
            <a:off x="9658195" y="6902908"/>
            <a:ext cx="3276904" cy="1365377"/>
          </a:xfrm>
          <a:prstGeom prst="rect">
            <a:avLst/>
          </a:prstGeom>
          <a:ln w="12700">
            <a:miter lim="400000"/>
          </a:ln>
        </p:spPr>
      </p:pic>
      <p:pic>
        <p:nvPicPr>
          <p:cNvPr id="357" name="logo_celle.gif" descr="logo_celle.gif"/>
          <p:cNvPicPr>
            <a:picLocks noChangeAspect="1"/>
          </p:cNvPicPr>
          <p:nvPr/>
        </p:nvPicPr>
        <p:blipFill>
          <a:blip r:embed="rId4">
            <a:extLst/>
          </a:blip>
          <a:stretch>
            <a:fillRect/>
          </a:stretch>
        </p:blipFill>
        <p:spPr>
          <a:xfrm>
            <a:off x="5411517" y="1133725"/>
            <a:ext cx="1727508" cy="1334115"/>
          </a:xfrm>
          <a:prstGeom prst="rect">
            <a:avLst/>
          </a:prstGeom>
          <a:ln w="12700">
            <a:miter lim="400000"/>
          </a:ln>
        </p:spPr>
      </p:pic>
      <p:pic>
        <p:nvPicPr>
          <p:cNvPr id="358" name="Logo BMFSFJ.jpeg" descr="Logo BMFSFJ.jpeg"/>
          <p:cNvPicPr>
            <a:picLocks noChangeAspect="1"/>
          </p:cNvPicPr>
          <p:nvPr/>
        </p:nvPicPr>
        <p:blipFill>
          <a:blip r:embed="rId5">
            <a:extLst/>
          </a:blip>
          <a:stretch>
            <a:fillRect/>
          </a:stretch>
        </p:blipFill>
        <p:spPr>
          <a:xfrm>
            <a:off x="8482697" y="4684278"/>
            <a:ext cx="2894180" cy="1140648"/>
          </a:xfrm>
          <a:prstGeom prst="rect">
            <a:avLst/>
          </a:prstGeom>
          <a:ln w="12700">
            <a:miter lim="400000"/>
          </a:ln>
        </p:spPr>
      </p:pic>
      <p:pic>
        <p:nvPicPr>
          <p:cNvPr id="359" name="Logo Beauftragter für Kultur.jpeg" descr="Logo Beauftragter für Kultur.jpeg"/>
          <p:cNvPicPr>
            <a:picLocks noChangeAspect="1"/>
          </p:cNvPicPr>
          <p:nvPr/>
        </p:nvPicPr>
        <p:blipFill>
          <a:blip r:embed="rId6">
            <a:extLst/>
          </a:blip>
          <a:stretch>
            <a:fillRect/>
          </a:stretch>
        </p:blipFill>
        <p:spPr>
          <a:xfrm>
            <a:off x="224993" y="1954470"/>
            <a:ext cx="3702514" cy="1198399"/>
          </a:xfrm>
          <a:prstGeom prst="rect">
            <a:avLst/>
          </a:prstGeom>
          <a:ln w="12700">
            <a:miter lim="400000"/>
          </a:ln>
        </p:spPr>
      </p:pic>
      <p:pic>
        <p:nvPicPr>
          <p:cNvPr id="360" name="igbce_logo.bmp" descr="igbce_logo.bmp"/>
          <p:cNvPicPr>
            <a:picLocks noChangeAspect="1"/>
          </p:cNvPicPr>
          <p:nvPr/>
        </p:nvPicPr>
        <p:blipFill>
          <a:blip r:embed="rId7">
            <a:extLst/>
          </a:blip>
          <a:stretch>
            <a:fillRect/>
          </a:stretch>
        </p:blipFill>
        <p:spPr>
          <a:xfrm>
            <a:off x="8116434" y="238294"/>
            <a:ext cx="1173729" cy="1482444"/>
          </a:xfrm>
          <a:prstGeom prst="rect">
            <a:avLst/>
          </a:prstGeom>
          <a:ln w="12700">
            <a:miter lim="400000"/>
          </a:ln>
        </p:spPr>
      </p:pic>
      <p:pic>
        <p:nvPicPr>
          <p:cNvPr id="361" name="aktionmensch_408.jpg" descr="aktionmensch_408.jpg"/>
          <p:cNvPicPr>
            <a:picLocks noChangeAspect="1"/>
          </p:cNvPicPr>
          <p:nvPr/>
        </p:nvPicPr>
        <p:blipFill>
          <a:blip r:embed="rId8">
            <a:extLst/>
          </a:blip>
          <a:stretch>
            <a:fillRect/>
          </a:stretch>
        </p:blipFill>
        <p:spPr>
          <a:xfrm>
            <a:off x="10781237" y="3935630"/>
            <a:ext cx="2006309" cy="560587"/>
          </a:xfrm>
          <a:prstGeom prst="rect">
            <a:avLst/>
          </a:prstGeom>
          <a:ln w="12700">
            <a:miter lim="400000"/>
          </a:ln>
        </p:spPr>
      </p:pic>
      <p:pic>
        <p:nvPicPr>
          <p:cNvPr id="362" name="Bürgerstiftung Isernhagen.jpg" descr="Bürgerstiftung Isernhagen.jpg"/>
          <p:cNvPicPr>
            <a:picLocks noChangeAspect="1"/>
          </p:cNvPicPr>
          <p:nvPr/>
        </p:nvPicPr>
        <p:blipFill>
          <a:blip r:embed="rId9">
            <a:extLst/>
          </a:blip>
          <a:stretch>
            <a:fillRect/>
          </a:stretch>
        </p:blipFill>
        <p:spPr>
          <a:xfrm>
            <a:off x="8798195" y="2670387"/>
            <a:ext cx="2796598" cy="974014"/>
          </a:xfrm>
          <a:prstGeom prst="rect">
            <a:avLst/>
          </a:prstGeom>
          <a:ln w="12700">
            <a:miter lim="400000"/>
          </a:ln>
        </p:spPr>
      </p:pic>
      <p:pic>
        <p:nvPicPr>
          <p:cNvPr id="363" name="zeit-stiftung logo.png" descr="zeit-stiftung logo.png"/>
          <p:cNvPicPr>
            <a:picLocks noChangeAspect="1"/>
          </p:cNvPicPr>
          <p:nvPr/>
        </p:nvPicPr>
        <p:blipFill>
          <a:blip r:embed="rId10">
            <a:extLst/>
          </a:blip>
          <a:stretch>
            <a:fillRect/>
          </a:stretch>
        </p:blipFill>
        <p:spPr>
          <a:xfrm>
            <a:off x="9624697" y="1429734"/>
            <a:ext cx="2520734" cy="916632"/>
          </a:xfrm>
          <a:prstGeom prst="rect">
            <a:avLst/>
          </a:prstGeom>
          <a:ln w="12700">
            <a:miter lim="400000"/>
          </a:ln>
        </p:spPr>
      </p:pic>
      <p:pic>
        <p:nvPicPr>
          <p:cNvPr id="364" name="C308071_L20.gif" descr="C308071_L20.gif"/>
          <p:cNvPicPr>
            <a:picLocks noChangeAspect="1"/>
          </p:cNvPicPr>
          <p:nvPr/>
        </p:nvPicPr>
        <p:blipFill>
          <a:blip r:embed="rId11">
            <a:extLst/>
          </a:blip>
          <a:stretch>
            <a:fillRect/>
          </a:stretch>
        </p:blipFill>
        <p:spPr>
          <a:xfrm>
            <a:off x="2221856" y="4796286"/>
            <a:ext cx="3046450" cy="916632"/>
          </a:xfrm>
          <a:prstGeom prst="rect">
            <a:avLst/>
          </a:prstGeom>
          <a:ln w="12700">
            <a:miter lim="400000"/>
          </a:ln>
        </p:spPr>
      </p:pic>
      <p:pic>
        <p:nvPicPr>
          <p:cNvPr id="365" name="Sparkasse Hannover Logo.eps" descr="Sparkasse Hannover Logo.eps"/>
          <p:cNvPicPr>
            <a:picLocks noChangeAspect="1"/>
          </p:cNvPicPr>
          <p:nvPr/>
        </p:nvPicPr>
        <p:blipFill>
          <a:blip r:embed="rId12">
            <a:extLst/>
          </a:blip>
          <a:stretch>
            <a:fillRect/>
          </a:stretch>
        </p:blipFill>
        <p:spPr>
          <a:xfrm>
            <a:off x="7408522" y="1545322"/>
            <a:ext cx="2589553" cy="1300481"/>
          </a:xfrm>
          <a:prstGeom prst="rect">
            <a:avLst/>
          </a:prstGeom>
          <a:ln w="12700">
            <a:miter lim="400000"/>
          </a:ln>
        </p:spPr>
      </p:pic>
      <p:pic>
        <p:nvPicPr>
          <p:cNvPr id="366" name="Logo+Region+Hannover.jpg" descr="Logo+Region+Hannover.jpg"/>
          <p:cNvPicPr>
            <a:picLocks noChangeAspect="1"/>
          </p:cNvPicPr>
          <p:nvPr/>
        </p:nvPicPr>
        <p:blipFill>
          <a:blip r:embed="rId13">
            <a:extLst/>
          </a:blip>
          <a:stretch>
            <a:fillRect/>
          </a:stretch>
        </p:blipFill>
        <p:spPr>
          <a:xfrm>
            <a:off x="5662881" y="3527920"/>
            <a:ext cx="2806703" cy="1553224"/>
          </a:xfrm>
          <a:prstGeom prst="rect">
            <a:avLst/>
          </a:prstGeom>
          <a:ln w="12700">
            <a:miter lim="400000"/>
          </a:ln>
        </p:spPr>
      </p:pic>
      <p:pic>
        <p:nvPicPr>
          <p:cNvPr id="367" name="Sparkasse Hildesheim.pdf" descr="Sparkasse Hildesheim.pdf"/>
          <p:cNvPicPr>
            <a:picLocks noChangeAspect="1"/>
          </p:cNvPicPr>
          <p:nvPr/>
        </p:nvPicPr>
        <p:blipFill>
          <a:blip r:embed="rId14">
            <a:extLst/>
          </a:blip>
          <a:stretch>
            <a:fillRect/>
          </a:stretch>
        </p:blipFill>
        <p:spPr>
          <a:xfrm>
            <a:off x="8707647" y="3743972"/>
            <a:ext cx="1830086" cy="752244"/>
          </a:xfrm>
          <a:prstGeom prst="rect">
            <a:avLst/>
          </a:prstGeom>
          <a:ln w="12700">
            <a:miter lim="400000"/>
          </a:ln>
        </p:spPr>
      </p:pic>
      <p:pic>
        <p:nvPicPr>
          <p:cNvPr id="368" name="HAN_logo_4c_schrift_schwarz.eps" descr="HAN_logo_4c_schrift_schwarz.eps"/>
          <p:cNvPicPr>
            <a:picLocks noChangeAspect="1"/>
          </p:cNvPicPr>
          <p:nvPr/>
        </p:nvPicPr>
        <p:blipFill>
          <a:blip r:embed="rId15">
            <a:extLst/>
          </a:blip>
          <a:stretch>
            <a:fillRect/>
          </a:stretch>
        </p:blipFill>
        <p:spPr>
          <a:xfrm>
            <a:off x="11197527" y="5417732"/>
            <a:ext cx="1173729" cy="1658403"/>
          </a:xfrm>
          <a:prstGeom prst="rect">
            <a:avLst/>
          </a:prstGeom>
          <a:ln w="12700">
            <a:miter lim="400000"/>
          </a:ln>
        </p:spPr>
      </p:pic>
      <p:pic>
        <p:nvPicPr>
          <p:cNvPr id="369" name="Logo_Rotary.jpg" descr="Logo_Rotary.jpg"/>
          <p:cNvPicPr>
            <a:picLocks noChangeAspect="1"/>
          </p:cNvPicPr>
          <p:nvPr/>
        </p:nvPicPr>
        <p:blipFill>
          <a:blip r:embed="rId16">
            <a:extLst/>
          </a:blip>
          <a:stretch>
            <a:fillRect/>
          </a:stretch>
        </p:blipFill>
        <p:spPr>
          <a:xfrm>
            <a:off x="2822128" y="340143"/>
            <a:ext cx="2513736" cy="721257"/>
          </a:xfrm>
          <a:prstGeom prst="rect">
            <a:avLst/>
          </a:prstGeom>
          <a:ln w="12700">
            <a:miter lim="400000"/>
          </a:ln>
        </p:spPr>
      </p:pic>
      <p:pic>
        <p:nvPicPr>
          <p:cNvPr id="370" name="Logo-Stiftung-Niedersachsen.GIF" descr="Logo-Stiftung-Niedersachsen.GIF"/>
          <p:cNvPicPr>
            <a:picLocks noChangeAspect="1"/>
          </p:cNvPicPr>
          <p:nvPr/>
        </p:nvPicPr>
        <p:blipFill>
          <a:blip r:embed="rId17">
            <a:extLst/>
          </a:blip>
          <a:stretch>
            <a:fillRect/>
          </a:stretch>
        </p:blipFill>
        <p:spPr>
          <a:xfrm>
            <a:off x="5436299" y="5455488"/>
            <a:ext cx="2924357" cy="823045"/>
          </a:xfrm>
          <a:prstGeom prst="rect">
            <a:avLst/>
          </a:prstGeom>
          <a:ln w="12700">
            <a:miter lim="400000"/>
          </a:ln>
        </p:spPr>
      </p:pic>
      <p:pic>
        <p:nvPicPr>
          <p:cNvPr id="371" name="image28.png" descr="image28.png"/>
          <p:cNvPicPr>
            <a:picLocks noChangeAspect="1"/>
          </p:cNvPicPr>
          <p:nvPr/>
        </p:nvPicPr>
        <p:blipFill>
          <a:blip r:embed="rId18">
            <a:extLst/>
          </a:blip>
          <a:stretch>
            <a:fillRect/>
          </a:stretch>
        </p:blipFill>
        <p:spPr>
          <a:xfrm>
            <a:off x="3995461" y="6842506"/>
            <a:ext cx="1765364" cy="916632"/>
          </a:xfrm>
          <a:prstGeom prst="rect">
            <a:avLst/>
          </a:prstGeom>
          <a:ln w="12700">
            <a:miter lim="400000"/>
          </a:ln>
        </p:spPr>
      </p:pic>
      <p:pic>
        <p:nvPicPr>
          <p:cNvPr id="372" name="image29.png" descr="image29.png"/>
          <p:cNvPicPr>
            <a:picLocks noChangeAspect="1"/>
          </p:cNvPicPr>
          <p:nvPr/>
        </p:nvPicPr>
        <p:blipFill>
          <a:blip r:embed="rId19">
            <a:extLst/>
          </a:blip>
          <a:stretch>
            <a:fillRect/>
          </a:stretch>
        </p:blipFill>
        <p:spPr>
          <a:xfrm>
            <a:off x="2267275" y="6995279"/>
            <a:ext cx="1519471" cy="715047"/>
          </a:xfrm>
          <a:prstGeom prst="rect">
            <a:avLst/>
          </a:prstGeom>
          <a:ln w="12700">
            <a:miter lim="400000"/>
          </a:ln>
        </p:spPr>
      </p:pic>
      <p:pic>
        <p:nvPicPr>
          <p:cNvPr id="373" name="image30.png" descr="image30.png"/>
          <p:cNvPicPr>
            <a:picLocks noChangeAspect="1"/>
          </p:cNvPicPr>
          <p:nvPr/>
        </p:nvPicPr>
        <p:blipFill>
          <a:blip r:embed="rId20">
            <a:extLst/>
          </a:blip>
          <a:stretch>
            <a:fillRect/>
          </a:stretch>
        </p:blipFill>
        <p:spPr>
          <a:xfrm>
            <a:off x="9741330" y="220663"/>
            <a:ext cx="2456464" cy="885050"/>
          </a:xfrm>
          <a:prstGeom prst="rect">
            <a:avLst/>
          </a:prstGeom>
          <a:ln w="12700">
            <a:miter lim="400000"/>
          </a:ln>
        </p:spPr>
      </p:pic>
      <p:pic>
        <p:nvPicPr>
          <p:cNvPr id="374" name="image32.png" descr="image32.png"/>
          <p:cNvPicPr>
            <a:picLocks noChangeAspect="1"/>
          </p:cNvPicPr>
          <p:nvPr/>
        </p:nvPicPr>
        <p:blipFill>
          <a:blip r:embed="rId21">
            <a:extLst/>
          </a:blip>
          <a:stretch>
            <a:fillRect/>
          </a:stretch>
        </p:blipFill>
        <p:spPr>
          <a:xfrm>
            <a:off x="2907390" y="3718062"/>
            <a:ext cx="1878791" cy="995722"/>
          </a:xfrm>
          <a:prstGeom prst="rect">
            <a:avLst/>
          </a:prstGeom>
          <a:ln w="12700">
            <a:miter lim="400000"/>
          </a:ln>
        </p:spPr>
      </p:pic>
      <p:pic>
        <p:nvPicPr>
          <p:cNvPr id="375" name="logos-internetseitefwd1-1024x410.jpg" descr="logos-internetseitefwd1-1024x410.jpg"/>
          <p:cNvPicPr>
            <a:picLocks noChangeAspect="1"/>
          </p:cNvPicPr>
          <p:nvPr/>
        </p:nvPicPr>
        <p:blipFill>
          <a:blip r:embed="rId22">
            <a:extLst/>
          </a:blip>
          <a:stretch>
            <a:fillRect/>
          </a:stretch>
        </p:blipFill>
        <p:spPr>
          <a:xfrm>
            <a:off x="3086907" y="2670387"/>
            <a:ext cx="5072598" cy="752245"/>
          </a:xfrm>
          <a:prstGeom prst="rect">
            <a:avLst/>
          </a:prstGeom>
          <a:ln w="12700">
            <a:miter lim="400000"/>
          </a:ln>
        </p:spPr>
      </p:pic>
      <p:pic>
        <p:nvPicPr>
          <p:cNvPr id="376" name="Linie" descr="Linie"/>
          <p:cNvPicPr>
            <a:picLocks noChangeAspect="0"/>
          </p:cNvPicPr>
          <p:nvPr/>
        </p:nvPicPr>
        <p:blipFill>
          <a:blip r:embed="rId23">
            <a:extLst/>
          </a:blip>
          <a:stretch>
            <a:fillRect/>
          </a:stretch>
        </p:blipFill>
        <p:spPr>
          <a:xfrm>
            <a:off x="-38159" y="8018181"/>
            <a:ext cx="13065549" cy="38101"/>
          </a:xfrm>
          <a:prstGeom prst="rect">
            <a:avLst/>
          </a:prstGeom>
          <a:effectLst>
            <a:outerShdw sx="100000" sy="100000" kx="0" ky="0" algn="b" rotWithShape="0" blurRad="25400" dist="12700" dir="5400000">
              <a:srgbClr val="000000">
                <a:alpha val="38000"/>
              </a:srgbClr>
            </a:outerShdw>
          </a:effectLst>
        </p:spPr>
      </p:pic>
      <p:pic>
        <p:nvPicPr>
          <p:cNvPr id="377" name="image-2.jpg" descr="image-2.jpg"/>
          <p:cNvPicPr>
            <a:picLocks noChangeAspect="1"/>
          </p:cNvPicPr>
          <p:nvPr/>
        </p:nvPicPr>
        <p:blipFill>
          <a:blip r:embed="rId24">
            <a:extLst/>
          </a:blip>
          <a:stretch>
            <a:fillRect/>
          </a:stretch>
        </p:blipFill>
        <p:spPr>
          <a:xfrm>
            <a:off x="374134" y="8384155"/>
            <a:ext cx="1578132" cy="823045"/>
          </a:xfrm>
          <a:prstGeom prst="rect">
            <a:avLst/>
          </a:prstGeom>
          <a:ln w="12700">
            <a:miter lim="400000"/>
          </a:ln>
        </p:spPr>
      </p:pic>
      <p:pic>
        <p:nvPicPr>
          <p:cNvPr id="378" name="image-3.jpg" descr="image-3.jpg"/>
          <p:cNvPicPr>
            <a:picLocks noChangeAspect="1"/>
          </p:cNvPicPr>
          <p:nvPr/>
        </p:nvPicPr>
        <p:blipFill>
          <a:blip r:embed="rId25">
            <a:extLst/>
          </a:blip>
          <a:stretch>
            <a:fillRect/>
          </a:stretch>
        </p:blipFill>
        <p:spPr>
          <a:xfrm>
            <a:off x="11656653" y="8315325"/>
            <a:ext cx="974014" cy="974014"/>
          </a:xfrm>
          <a:prstGeom prst="rect">
            <a:avLst/>
          </a:prstGeom>
          <a:ln w="12700">
            <a:miter lim="400000"/>
          </a:ln>
        </p:spPr>
      </p:pic>
      <p:pic>
        <p:nvPicPr>
          <p:cNvPr id="379" name="image.png" descr="image.png"/>
          <p:cNvPicPr>
            <a:picLocks noChangeAspect="1"/>
          </p:cNvPicPr>
          <p:nvPr/>
        </p:nvPicPr>
        <p:blipFill>
          <a:blip r:embed="rId26">
            <a:extLst/>
          </a:blip>
          <a:stretch>
            <a:fillRect/>
          </a:stretch>
        </p:blipFill>
        <p:spPr>
          <a:xfrm>
            <a:off x="4087257" y="8315325"/>
            <a:ext cx="813467" cy="1120949"/>
          </a:xfrm>
          <a:prstGeom prst="rect">
            <a:avLst/>
          </a:prstGeom>
          <a:ln w="12700">
            <a:miter lim="400000"/>
          </a:ln>
        </p:spPr>
      </p:pic>
      <p:pic>
        <p:nvPicPr>
          <p:cNvPr id="380" name="logo.png" descr="logo.png"/>
          <p:cNvPicPr>
            <a:picLocks noChangeAspect="1"/>
          </p:cNvPicPr>
          <p:nvPr/>
        </p:nvPicPr>
        <p:blipFill>
          <a:blip r:embed="rId27">
            <a:extLst/>
          </a:blip>
          <a:stretch>
            <a:fillRect/>
          </a:stretch>
        </p:blipFill>
        <p:spPr>
          <a:xfrm>
            <a:off x="6862192" y="8472297"/>
            <a:ext cx="1431432" cy="646761"/>
          </a:xfrm>
          <a:prstGeom prst="rect">
            <a:avLst/>
          </a:prstGeom>
          <a:ln w="12700">
            <a:miter lim="400000"/>
          </a:ln>
        </p:spPr>
      </p:pic>
      <p:pic>
        <p:nvPicPr>
          <p:cNvPr id="381" name="Unknown-1.jpg" descr="Unknown-1.jpg"/>
          <p:cNvPicPr>
            <a:picLocks noChangeAspect="1"/>
          </p:cNvPicPr>
          <p:nvPr/>
        </p:nvPicPr>
        <p:blipFill>
          <a:blip r:embed="rId28">
            <a:extLst/>
          </a:blip>
          <a:stretch>
            <a:fillRect/>
          </a:stretch>
        </p:blipFill>
        <p:spPr>
          <a:xfrm>
            <a:off x="437463" y="4330184"/>
            <a:ext cx="1738129" cy="1140648"/>
          </a:xfrm>
          <a:prstGeom prst="rect">
            <a:avLst/>
          </a:prstGeom>
          <a:ln w="12700">
            <a:miter lim="400000"/>
          </a:ln>
        </p:spPr>
      </p:pic>
      <p:pic>
        <p:nvPicPr>
          <p:cNvPr id="382" name="image-4.jpg" descr="image-4.jpg"/>
          <p:cNvPicPr>
            <a:picLocks noChangeAspect="1"/>
          </p:cNvPicPr>
          <p:nvPr/>
        </p:nvPicPr>
        <p:blipFill>
          <a:blip r:embed="rId29">
            <a:extLst/>
          </a:blip>
          <a:stretch>
            <a:fillRect/>
          </a:stretch>
        </p:blipFill>
        <p:spPr>
          <a:xfrm>
            <a:off x="2170812" y="8384155"/>
            <a:ext cx="1707731" cy="975847"/>
          </a:xfrm>
          <a:prstGeom prst="rect">
            <a:avLst/>
          </a:prstGeom>
          <a:ln w="12700">
            <a:miter lim="400000"/>
          </a:ln>
        </p:spPr>
      </p:pic>
      <p:sp>
        <p:nvSpPr>
          <p:cNvPr id="383" name="Integrationspreis 2012"/>
          <p:cNvSpPr txBox="1"/>
          <p:nvPr/>
        </p:nvSpPr>
        <p:spPr>
          <a:xfrm>
            <a:off x="6977107" y="9095081"/>
            <a:ext cx="1580981" cy="269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650207">
              <a:defRPr sz="900">
                <a:solidFill>
                  <a:srgbClr val="A7A7A7"/>
                </a:solidFill>
                <a:uFill>
                  <a:solidFill>
                    <a:srgbClr val="000000"/>
                  </a:solidFill>
                </a:uFill>
                <a:latin typeface="Calibri"/>
                <a:ea typeface="Calibri"/>
                <a:cs typeface="Calibri"/>
                <a:sym typeface="Calibri"/>
              </a:defRPr>
            </a:lvl1pPr>
          </a:lstStyle>
          <a:p>
            <a:pPr/>
            <a:r>
              <a:t>Integrationspreis 2012</a:t>
            </a:r>
          </a:p>
        </p:txBody>
      </p:sp>
      <p:pic>
        <p:nvPicPr>
          <p:cNvPr id="384" name="Porta.jpg" descr="Porta.jpg"/>
          <p:cNvPicPr>
            <a:picLocks noChangeAspect="1"/>
          </p:cNvPicPr>
          <p:nvPr/>
        </p:nvPicPr>
        <p:blipFill>
          <a:blip r:embed="rId30">
            <a:extLst/>
          </a:blip>
          <a:stretch>
            <a:fillRect/>
          </a:stretch>
        </p:blipFill>
        <p:spPr>
          <a:xfrm>
            <a:off x="10861319" y="2548802"/>
            <a:ext cx="1846146" cy="607878"/>
          </a:xfrm>
          <a:prstGeom prst="rect">
            <a:avLst/>
          </a:prstGeom>
          <a:ln w="12700">
            <a:miter lim="400000"/>
          </a:ln>
        </p:spPr>
      </p:pic>
      <p:pic>
        <p:nvPicPr>
          <p:cNvPr id="385" name="communauten.jpeg" descr="communauten.jpeg"/>
          <p:cNvPicPr>
            <a:picLocks noChangeAspect="1"/>
          </p:cNvPicPr>
          <p:nvPr/>
        </p:nvPicPr>
        <p:blipFill>
          <a:blip r:embed="rId31">
            <a:extLst/>
          </a:blip>
          <a:stretch>
            <a:fillRect/>
          </a:stretch>
        </p:blipFill>
        <p:spPr>
          <a:xfrm>
            <a:off x="238435" y="2825734"/>
            <a:ext cx="2209781" cy="1676510"/>
          </a:xfrm>
          <a:prstGeom prst="rect">
            <a:avLst/>
          </a:prstGeom>
          <a:ln w="12700">
            <a:miter lim="400000"/>
          </a:ln>
        </p:spPr>
      </p:pic>
      <p:pic>
        <p:nvPicPr>
          <p:cNvPr id="386" name="panasonic_logo-300x240.jpg" descr="panasonic_logo-300x240.jpg"/>
          <p:cNvPicPr>
            <a:picLocks noChangeAspect="1"/>
          </p:cNvPicPr>
          <p:nvPr/>
        </p:nvPicPr>
        <p:blipFill>
          <a:blip r:embed="rId32">
            <a:extLst/>
          </a:blip>
          <a:srcRect l="0" t="20067" r="0" b="20067"/>
          <a:stretch>
            <a:fillRect/>
          </a:stretch>
        </p:blipFill>
        <p:spPr>
          <a:xfrm>
            <a:off x="3449940" y="1165317"/>
            <a:ext cx="1431303" cy="685470"/>
          </a:xfrm>
          <a:prstGeom prst="rect">
            <a:avLst/>
          </a:prstGeom>
          <a:ln w="12700">
            <a:miter lim="400000"/>
          </a:ln>
        </p:spPr>
      </p:pic>
      <p:pic>
        <p:nvPicPr>
          <p:cNvPr id="387" name="Logo_SSBH_300dpi_CMYK.jpg" descr="Logo_SSBH_300dpi_CMYK.jpg"/>
          <p:cNvPicPr>
            <a:picLocks noChangeAspect="1"/>
          </p:cNvPicPr>
          <p:nvPr/>
        </p:nvPicPr>
        <p:blipFill>
          <a:blip r:embed="rId33">
            <a:extLst/>
          </a:blip>
          <a:stretch>
            <a:fillRect/>
          </a:stretch>
        </p:blipFill>
        <p:spPr>
          <a:xfrm>
            <a:off x="9317809" y="5635247"/>
            <a:ext cx="1641655" cy="1482444"/>
          </a:xfrm>
          <a:prstGeom prst="rect">
            <a:avLst/>
          </a:prstGeom>
          <a:ln w="12700">
            <a:miter lim="400000"/>
          </a:ln>
        </p:spPr>
      </p:pic>
      <p:pic>
        <p:nvPicPr>
          <p:cNvPr id="388" name="HSM_Logo_4c_klein.jpg" descr="HSM_Logo_4c_klein.jpg"/>
          <p:cNvPicPr>
            <a:picLocks noChangeAspect="1"/>
          </p:cNvPicPr>
          <p:nvPr/>
        </p:nvPicPr>
        <p:blipFill>
          <a:blip r:embed="rId34">
            <a:extLst/>
          </a:blip>
          <a:stretch>
            <a:fillRect/>
          </a:stretch>
        </p:blipFill>
        <p:spPr>
          <a:xfrm>
            <a:off x="5670398" y="197763"/>
            <a:ext cx="2359833" cy="823441"/>
          </a:xfrm>
          <a:prstGeom prst="rect">
            <a:avLst/>
          </a:prstGeom>
          <a:ln w="12700">
            <a:miter lim="400000"/>
          </a:ln>
        </p:spPr>
      </p:pic>
      <p:pic>
        <p:nvPicPr>
          <p:cNvPr id="389" name="BMFSFJ_DL_mitFoerderzusatz_RZ.jpg" descr="BMFSFJ_DL_mitFoerderzusatz_RZ.jpg"/>
          <p:cNvPicPr>
            <a:picLocks noChangeAspect="1"/>
          </p:cNvPicPr>
          <p:nvPr/>
        </p:nvPicPr>
        <p:blipFill>
          <a:blip r:embed="rId35">
            <a:extLst/>
          </a:blip>
          <a:srcRect l="49730" t="40202" r="0" b="21142"/>
          <a:stretch>
            <a:fillRect/>
          </a:stretch>
        </p:blipFill>
        <p:spPr>
          <a:xfrm>
            <a:off x="13706" y="7061511"/>
            <a:ext cx="2585614" cy="588994"/>
          </a:xfrm>
          <a:prstGeom prst="rect">
            <a:avLst/>
          </a:prstGeom>
          <a:ln w="12700">
            <a:miter lim="400000"/>
          </a:ln>
        </p:spPr>
      </p:pic>
      <p:pic>
        <p:nvPicPr>
          <p:cNvPr id="390" name="Logo NEU.jpg" descr="Logo NEU.jpg"/>
          <p:cNvPicPr>
            <a:picLocks noChangeAspect="1"/>
          </p:cNvPicPr>
          <p:nvPr/>
        </p:nvPicPr>
        <p:blipFill>
          <a:blip r:embed="rId36">
            <a:extLst/>
          </a:blip>
          <a:stretch>
            <a:fillRect/>
          </a:stretch>
        </p:blipFill>
        <p:spPr>
          <a:xfrm>
            <a:off x="543009" y="832657"/>
            <a:ext cx="2021445" cy="916632"/>
          </a:xfrm>
          <a:prstGeom prst="rect">
            <a:avLst/>
          </a:prstGeom>
          <a:ln w="12700">
            <a:miter lim="400000"/>
          </a:ln>
        </p:spPr>
      </p:pic>
      <p:pic>
        <p:nvPicPr>
          <p:cNvPr id="391" name="LOGO_NEU.jpg" descr="LOGO_NEU.jpg"/>
          <p:cNvPicPr>
            <a:picLocks noChangeAspect="1"/>
          </p:cNvPicPr>
          <p:nvPr/>
        </p:nvPicPr>
        <p:blipFill>
          <a:blip r:embed="rId37">
            <a:extLst/>
          </a:blip>
          <a:stretch>
            <a:fillRect/>
          </a:stretch>
        </p:blipFill>
        <p:spPr>
          <a:xfrm>
            <a:off x="5231394" y="3515322"/>
            <a:ext cx="1604671" cy="916632"/>
          </a:xfrm>
          <a:prstGeom prst="rect">
            <a:avLst/>
          </a:prstGeom>
          <a:ln w="12700">
            <a:miter lim="400000"/>
          </a:ln>
        </p:spPr>
      </p:pic>
      <p:pic>
        <p:nvPicPr>
          <p:cNvPr id="392" name="logo.gif" descr="logo.gif"/>
          <p:cNvPicPr>
            <a:picLocks noChangeAspect="1"/>
          </p:cNvPicPr>
          <p:nvPr/>
        </p:nvPicPr>
        <p:blipFill>
          <a:blip r:embed="rId38">
            <a:extLst/>
          </a:blip>
          <a:stretch>
            <a:fillRect/>
          </a:stretch>
        </p:blipFill>
        <p:spPr>
          <a:xfrm>
            <a:off x="7301034" y="6514554"/>
            <a:ext cx="2091392" cy="1065729"/>
          </a:xfrm>
          <a:prstGeom prst="rect">
            <a:avLst/>
          </a:prstGeom>
          <a:ln w="12700">
            <a:miter lim="400000"/>
          </a:ln>
        </p:spPr>
      </p:pic>
      <p:pic>
        <p:nvPicPr>
          <p:cNvPr id="393" name="Logo_PRIMUS_4C_72dpi_27x11mm_mU_RZ.jpg" descr="Logo_PRIMUS_4C_72dpi_27x11mm_mU_RZ.jpg"/>
          <p:cNvPicPr>
            <a:picLocks noChangeAspect="1"/>
          </p:cNvPicPr>
          <p:nvPr/>
        </p:nvPicPr>
        <p:blipFill>
          <a:blip r:embed="rId39">
            <a:extLst/>
          </a:blip>
          <a:stretch>
            <a:fillRect/>
          </a:stretch>
        </p:blipFill>
        <p:spPr>
          <a:xfrm>
            <a:off x="9838342" y="8563909"/>
            <a:ext cx="1610095" cy="685236"/>
          </a:xfrm>
          <a:prstGeom prst="rect">
            <a:avLst/>
          </a:prstGeom>
          <a:ln w="12700">
            <a:miter lim="400000"/>
          </a:ln>
        </p:spPr>
      </p:pic>
      <p:pic>
        <p:nvPicPr>
          <p:cNvPr id="394" name="Logo_Mitglied_mit_Zusatz_4c.png" descr="Logo_Mitglied_mit_Zusatz_4c.png"/>
          <p:cNvPicPr>
            <a:picLocks noChangeAspect="1"/>
          </p:cNvPicPr>
          <p:nvPr/>
        </p:nvPicPr>
        <p:blipFill>
          <a:blip r:embed="rId40">
            <a:extLst/>
          </a:blip>
          <a:stretch>
            <a:fillRect/>
          </a:stretch>
        </p:blipFill>
        <p:spPr>
          <a:xfrm>
            <a:off x="508035" y="5728523"/>
            <a:ext cx="2091392" cy="948881"/>
          </a:xfrm>
          <a:prstGeom prst="rect">
            <a:avLst/>
          </a:prstGeom>
          <a:ln w="12700">
            <a:miter lim="400000"/>
          </a:ln>
        </p:spPr>
      </p:pic>
      <p:pic>
        <p:nvPicPr>
          <p:cNvPr id="395" name="Niedersächsisches Innenministerium.gif" descr="Niedersächsisches Innenministerium.gif"/>
          <p:cNvPicPr>
            <a:picLocks noChangeAspect="1"/>
          </p:cNvPicPr>
          <p:nvPr/>
        </p:nvPicPr>
        <p:blipFill>
          <a:blip r:embed="rId41">
            <a:extLst/>
          </a:blip>
          <a:stretch>
            <a:fillRect/>
          </a:stretch>
        </p:blipFill>
        <p:spPr>
          <a:xfrm>
            <a:off x="372664" y="314953"/>
            <a:ext cx="2362134" cy="458930"/>
          </a:xfrm>
          <a:prstGeom prst="rect">
            <a:avLst/>
          </a:prstGeom>
          <a:ln w="12700">
            <a:miter lim="400000"/>
          </a:ln>
        </p:spPr>
      </p:pic>
      <p:pic>
        <p:nvPicPr>
          <p:cNvPr id="396" name="YfvyyA_x.jpg" descr="YfvyyA_x.jpg"/>
          <p:cNvPicPr>
            <a:picLocks noChangeAspect="1"/>
          </p:cNvPicPr>
          <p:nvPr/>
        </p:nvPicPr>
        <p:blipFill>
          <a:blip r:embed="rId42">
            <a:extLst/>
          </a:blip>
          <a:stretch>
            <a:fillRect/>
          </a:stretch>
        </p:blipFill>
        <p:spPr>
          <a:xfrm>
            <a:off x="8671787" y="8315325"/>
            <a:ext cx="995722" cy="995722"/>
          </a:xfrm>
          <a:prstGeom prst="rect">
            <a:avLst/>
          </a:prstGeom>
          <a:ln w="12700">
            <a:miter lim="400000"/>
          </a:ln>
        </p:spPr>
      </p:pic>
      <p:pic>
        <p:nvPicPr>
          <p:cNvPr id="397" name="z47m1fk27x1uw46dj1q4_400x400.jpg" descr="z47m1fk27x1uw46dj1q4_400x400.jpg"/>
          <p:cNvPicPr>
            <a:picLocks noChangeAspect="1"/>
          </p:cNvPicPr>
          <p:nvPr/>
        </p:nvPicPr>
        <p:blipFill>
          <a:blip r:embed="rId43">
            <a:extLst/>
          </a:blip>
          <a:stretch>
            <a:fillRect/>
          </a:stretch>
        </p:blipFill>
        <p:spPr>
          <a:xfrm>
            <a:off x="5969535" y="6584498"/>
            <a:ext cx="1065729" cy="1065730"/>
          </a:xfrm>
          <a:prstGeom prst="rect">
            <a:avLst/>
          </a:prstGeom>
          <a:ln w="12700">
            <a:miter lim="400000"/>
          </a:ln>
        </p:spPr>
      </p:pic>
      <p:pic>
        <p:nvPicPr>
          <p:cNvPr id="398" name="KWN_Logo_354x236.jpg" descr="KWN_Logo_354x236.jpg"/>
          <p:cNvPicPr>
            <a:picLocks noChangeAspect="1"/>
          </p:cNvPicPr>
          <p:nvPr/>
        </p:nvPicPr>
        <p:blipFill>
          <a:blip r:embed="rId44">
            <a:extLst/>
          </a:blip>
          <a:stretch>
            <a:fillRect/>
          </a:stretch>
        </p:blipFill>
        <p:spPr>
          <a:xfrm>
            <a:off x="5253888" y="8495004"/>
            <a:ext cx="1234568" cy="823045"/>
          </a:xfrm>
          <a:prstGeom prst="rect">
            <a:avLst/>
          </a:prstGeom>
          <a:ln w="12700">
            <a:miter lim="400000"/>
          </a:ln>
        </p:spPr>
      </p:pic>
      <p:pic>
        <p:nvPicPr>
          <p:cNvPr id="399" name="756px-BMBF_Logo_svg_1.png" descr="756px-BMBF_Logo_svg_1.png"/>
          <p:cNvPicPr>
            <a:picLocks noChangeAspect="1"/>
          </p:cNvPicPr>
          <p:nvPr/>
        </p:nvPicPr>
        <p:blipFill>
          <a:blip r:embed="rId45">
            <a:extLst/>
          </a:blip>
          <a:stretch>
            <a:fillRect/>
          </a:stretch>
        </p:blipFill>
        <p:spPr>
          <a:xfrm>
            <a:off x="2843631" y="5797849"/>
            <a:ext cx="2006309" cy="10350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03" name="Bildschirmfoto 2012-02-23 um 14.58.57.png" descr="Bildschirmfoto 2012-02-23 um 14.58.57.png"/>
          <p:cNvPicPr>
            <a:picLocks noChangeAspect="1"/>
          </p:cNvPicPr>
          <p:nvPr/>
        </p:nvPicPr>
        <p:blipFill>
          <a:blip r:embed="rId2">
            <a:extLst/>
          </a:blip>
          <a:stretch>
            <a:fillRect/>
          </a:stretch>
        </p:blipFill>
        <p:spPr>
          <a:xfrm>
            <a:off x="1703022" y="1056507"/>
            <a:ext cx="9598757" cy="7033469"/>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05" name="Bildschirmfoto 2012-02-23 um 14.58.57.png" descr="Bildschirmfoto 2012-02-23 um 14.58.57.png"/>
          <p:cNvPicPr>
            <a:picLocks noChangeAspect="1"/>
          </p:cNvPicPr>
          <p:nvPr/>
        </p:nvPicPr>
        <p:blipFill>
          <a:blip r:embed="rId2">
            <a:extLst/>
          </a:blip>
          <a:stretch>
            <a:fillRect/>
          </a:stretch>
        </p:blipFill>
        <p:spPr>
          <a:xfrm>
            <a:off x="4609234" y="500482"/>
            <a:ext cx="3786332" cy="2774427"/>
          </a:xfrm>
          <a:prstGeom prst="rect">
            <a:avLst/>
          </a:prstGeom>
          <a:ln w="12700">
            <a:miter lim="400000"/>
          </a:ln>
        </p:spPr>
      </p:pic>
      <p:pic>
        <p:nvPicPr>
          <p:cNvPr id="406" name="BMFSFJ_DL_mitFoerderzusatz_RZ.png" descr="BMFSFJ_DL_mitFoerderzusatz_RZ.png"/>
          <p:cNvPicPr>
            <a:picLocks noChangeAspect="1"/>
          </p:cNvPicPr>
          <p:nvPr/>
        </p:nvPicPr>
        <p:blipFill>
          <a:blip r:embed="rId3">
            <a:extLst/>
          </a:blip>
          <a:srcRect l="50169" t="42292" r="0" b="24374"/>
          <a:stretch>
            <a:fillRect/>
          </a:stretch>
        </p:blipFill>
        <p:spPr>
          <a:xfrm>
            <a:off x="384174" y="3664346"/>
            <a:ext cx="12236404" cy="242482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08" name="Bildschirmfoto 2012-02-23 um 14.58.57.png" descr="Bildschirmfoto 2012-02-23 um 14.58.57.png"/>
          <p:cNvPicPr>
            <a:picLocks noChangeAspect="1"/>
          </p:cNvPicPr>
          <p:nvPr/>
        </p:nvPicPr>
        <p:blipFill>
          <a:blip r:embed="rId2">
            <a:extLst/>
          </a:blip>
          <a:stretch>
            <a:fillRect/>
          </a:stretch>
        </p:blipFill>
        <p:spPr>
          <a:xfrm>
            <a:off x="4609234" y="500482"/>
            <a:ext cx="3786332" cy="2774427"/>
          </a:xfrm>
          <a:prstGeom prst="rect">
            <a:avLst/>
          </a:prstGeom>
          <a:ln w="12700">
            <a:miter lim="400000"/>
          </a:ln>
        </p:spPr>
      </p:pic>
      <p:pic>
        <p:nvPicPr>
          <p:cNvPr id="409" name="BMFSFJ_DL_mitFoerderzusatz_RZ.png" descr="BMFSFJ_DL_mitFoerderzusatz_RZ.png"/>
          <p:cNvPicPr>
            <a:picLocks noChangeAspect="1"/>
          </p:cNvPicPr>
          <p:nvPr/>
        </p:nvPicPr>
        <p:blipFill>
          <a:blip r:embed="rId3">
            <a:extLst/>
          </a:blip>
          <a:srcRect l="50169" t="42292" r="0" b="24374"/>
          <a:stretch>
            <a:fillRect/>
          </a:stretch>
        </p:blipFill>
        <p:spPr>
          <a:xfrm>
            <a:off x="3625651" y="3123767"/>
            <a:ext cx="5753587" cy="1140159"/>
          </a:xfrm>
          <a:prstGeom prst="rect">
            <a:avLst/>
          </a:prstGeom>
          <a:ln w="12700">
            <a:miter lim="400000"/>
          </a:ln>
        </p:spPr>
      </p:pic>
      <p:pic>
        <p:nvPicPr>
          <p:cNvPr id="410" name="ASchuBi500 - Logo 2017.png" descr="ASchuBi500 - Logo 2017.png"/>
          <p:cNvPicPr>
            <a:picLocks noChangeAspect="1"/>
          </p:cNvPicPr>
          <p:nvPr/>
        </p:nvPicPr>
        <p:blipFill>
          <a:blip r:embed="rId4">
            <a:extLst/>
          </a:blip>
          <a:srcRect l="9426" t="16371" r="8577" b="16371"/>
          <a:stretch>
            <a:fillRect/>
          </a:stretch>
        </p:blipFill>
        <p:spPr>
          <a:xfrm>
            <a:off x="1170781" y="4428365"/>
            <a:ext cx="10663355" cy="4921412"/>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12" name="Bildschirmfoto 2012-02-23 um 14.58.57.png" descr="Bildschirmfoto 2012-02-23 um 14.58.57.png"/>
          <p:cNvPicPr>
            <a:picLocks noChangeAspect="1"/>
          </p:cNvPicPr>
          <p:nvPr/>
        </p:nvPicPr>
        <p:blipFill>
          <a:blip r:embed="rId2">
            <a:extLst/>
          </a:blip>
          <a:stretch>
            <a:fillRect/>
          </a:stretch>
        </p:blipFill>
        <p:spPr>
          <a:xfrm>
            <a:off x="4609234" y="500482"/>
            <a:ext cx="3786332" cy="2774427"/>
          </a:xfrm>
          <a:prstGeom prst="rect">
            <a:avLst/>
          </a:prstGeom>
          <a:ln w="12700">
            <a:miter lim="400000"/>
          </a:ln>
        </p:spPr>
      </p:pic>
      <p:pic>
        <p:nvPicPr>
          <p:cNvPr id="413" name="BMFSFJ_DL_mitFoerderzusatz_RZ.png" descr="BMFSFJ_DL_mitFoerderzusatz_RZ.png"/>
          <p:cNvPicPr>
            <a:picLocks noChangeAspect="1"/>
          </p:cNvPicPr>
          <p:nvPr/>
        </p:nvPicPr>
        <p:blipFill>
          <a:blip r:embed="rId3">
            <a:extLst/>
          </a:blip>
          <a:srcRect l="50169" t="42292" r="0" b="24374"/>
          <a:stretch>
            <a:fillRect/>
          </a:stretch>
        </p:blipFill>
        <p:spPr>
          <a:xfrm>
            <a:off x="3625651" y="3123767"/>
            <a:ext cx="5753587" cy="1140159"/>
          </a:xfrm>
          <a:prstGeom prst="rect">
            <a:avLst/>
          </a:prstGeom>
          <a:ln w="12700">
            <a:miter lim="400000"/>
          </a:ln>
        </p:spPr>
      </p:pic>
      <p:pic>
        <p:nvPicPr>
          <p:cNvPr id="414" name="ASchuBi500 - Logo 2017.png" descr="ASchuBi500 - Logo 2017.png"/>
          <p:cNvPicPr>
            <a:picLocks noChangeAspect="1"/>
          </p:cNvPicPr>
          <p:nvPr/>
        </p:nvPicPr>
        <p:blipFill>
          <a:blip r:embed="rId4">
            <a:extLst/>
          </a:blip>
          <a:srcRect l="9426" t="16371" r="8577" b="16371"/>
          <a:stretch>
            <a:fillRect/>
          </a:stretch>
        </p:blipFill>
        <p:spPr>
          <a:xfrm>
            <a:off x="4332287" y="4860829"/>
            <a:ext cx="4340098" cy="2003067"/>
          </a:xfrm>
          <a:prstGeom prst="rect">
            <a:avLst/>
          </a:prstGeom>
          <a:ln w="12700">
            <a:miter lim="400000"/>
          </a:ln>
        </p:spPr>
      </p:pic>
      <p:sp>
        <p:nvSpPr>
          <p:cNvPr id="415" name="Schülerrat"/>
          <p:cNvSpPr txBox="1"/>
          <p:nvPr/>
        </p:nvSpPr>
        <p:spPr>
          <a:xfrm>
            <a:off x="1482501" y="6850277"/>
            <a:ext cx="10039798" cy="254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600">
                <a:latin typeface="Arial Black"/>
                <a:ea typeface="Arial Black"/>
                <a:cs typeface="Arial Black"/>
                <a:sym typeface="Arial Black"/>
              </a:defRPr>
            </a:lvl1pPr>
          </a:lstStyle>
          <a:p>
            <a:pPr/>
            <a:r>
              <a:t>Schülerrat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03" name="Gruppieren"/>
          <p:cNvGrpSpPr/>
          <p:nvPr/>
        </p:nvGrpSpPr>
        <p:grpSpPr>
          <a:xfrm>
            <a:off x="-1" y="-1"/>
            <a:ext cx="13004801" cy="9753601"/>
            <a:chOff x="0" y="0"/>
            <a:chExt cx="13004800" cy="9753600"/>
          </a:xfrm>
        </p:grpSpPr>
        <p:sp>
          <p:nvSpPr>
            <p:cNvPr id="201" name="Rechteck"/>
            <p:cNvSpPr/>
            <p:nvPr/>
          </p:nvSpPr>
          <p:spPr>
            <a:xfrm>
              <a:off x="0" y="0"/>
              <a:ext cx="13004800" cy="9753600"/>
            </a:xfrm>
            <a:prstGeom prst="rect">
              <a:avLst/>
            </a:prstGeom>
            <a:solidFill>
              <a:srgbClr val="FFFFFF"/>
            </a:solidFill>
            <a:ln w="12700" cap="flat">
              <a:noFill/>
              <a:miter lim="400000"/>
            </a:ln>
            <a:effectLst/>
          </p:spPr>
          <p:txBody>
            <a:bodyPr wrap="square" lIns="65023" tIns="65023" rIns="65023" bIns="65023" numCol="1" anchor="ctr">
              <a:noAutofit/>
            </a:bodyPr>
            <a:lstStyle/>
            <a:p>
              <a:pPr defTabSz="650207">
                <a:defRPr sz="2400">
                  <a:solidFill>
                    <a:srgbClr val="FFFFFF"/>
                  </a:solidFill>
                  <a:uFill>
                    <a:solidFill>
                      <a:srgbClr val="FFFFFF"/>
                    </a:solidFill>
                  </a:uFill>
                  <a:latin typeface="Calibri"/>
                  <a:ea typeface="Calibri"/>
                  <a:cs typeface="Calibri"/>
                  <a:sym typeface="Calibri"/>
                </a:defRPr>
              </a:pPr>
            </a:p>
          </p:txBody>
        </p:sp>
        <p:sp>
          <p:nvSpPr>
            <p:cNvPr id="202" name="ww"/>
            <p:cNvSpPr txBox="1"/>
            <p:nvPr/>
          </p:nvSpPr>
          <p:spPr>
            <a:xfrm>
              <a:off x="0" y="4627625"/>
              <a:ext cx="13004800"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650207">
                <a:defRPr sz="2400">
                  <a:solidFill>
                    <a:srgbClr val="FFFFFF"/>
                  </a:solidFill>
                  <a:uFill>
                    <a:solidFill>
                      <a:srgbClr val="FFFFFF"/>
                    </a:solidFill>
                  </a:uFill>
                  <a:latin typeface="Calibri"/>
                  <a:ea typeface="Calibri"/>
                  <a:cs typeface="Calibri"/>
                  <a:sym typeface="Calibri"/>
                </a:defRPr>
              </a:lvl1pPr>
            </a:lstStyle>
            <a:p>
              <a:pPr/>
              <a:r>
                <a:t>ww</a:t>
              </a:r>
            </a:p>
          </p:txBody>
        </p:sp>
      </p:grpSp>
      <p:sp>
        <p:nvSpPr>
          <p:cNvPr id="204" name="Rechteck"/>
          <p:cNvSpPr/>
          <p:nvPr/>
        </p:nvSpPr>
        <p:spPr>
          <a:xfrm>
            <a:off x="-1" y="6681120"/>
            <a:ext cx="13004801" cy="3072481"/>
          </a:xfrm>
          <a:prstGeom prst="rect">
            <a:avLst/>
          </a:prstGeom>
          <a:solidFill>
            <a:srgbClr val="A7A7A7"/>
          </a:solidFill>
          <a:ln w="12700">
            <a:miter lim="400000"/>
          </a:ln>
        </p:spPr>
        <p:txBody>
          <a:bodyPr lIns="65023" tIns="65023" rIns="65023" bIns="65023" anchor="ctr"/>
          <a:lstStyle/>
          <a:p>
            <a:pPr algn="l" defTabSz="650207">
              <a:defRPr sz="2400">
                <a:solidFill>
                  <a:srgbClr val="FFFFFF"/>
                </a:solidFill>
                <a:uFill>
                  <a:solidFill>
                    <a:srgbClr val="FFFFFF"/>
                  </a:solidFill>
                </a:uFill>
                <a:latin typeface="Calibri"/>
                <a:ea typeface="Calibri"/>
                <a:cs typeface="Calibri"/>
                <a:sym typeface="Calibri"/>
              </a:defRPr>
            </a:pPr>
          </a:p>
        </p:txBody>
      </p:sp>
      <p:pic>
        <p:nvPicPr>
          <p:cNvPr id="205" name="image2.jpg" descr="image2.jpg"/>
          <p:cNvPicPr>
            <a:picLocks noChangeAspect="1"/>
          </p:cNvPicPr>
          <p:nvPr/>
        </p:nvPicPr>
        <p:blipFill>
          <a:blip r:embed="rId2">
            <a:extLst/>
          </a:blip>
          <a:stretch>
            <a:fillRect/>
          </a:stretch>
        </p:blipFill>
        <p:spPr>
          <a:xfrm>
            <a:off x="4002532" y="876200"/>
            <a:ext cx="4999736" cy="4794420"/>
          </a:xfrm>
          <a:prstGeom prst="rect">
            <a:avLst/>
          </a:prstGeom>
          <a:ln w="12700">
            <a:miter lim="400000"/>
          </a:ln>
        </p:spPr>
      </p:pic>
      <p:sp>
        <p:nvSpPr>
          <p:cNvPr id="206" name="Die Partizipationsagentur."/>
          <p:cNvSpPr txBox="1"/>
          <p:nvPr/>
        </p:nvSpPr>
        <p:spPr>
          <a:xfrm>
            <a:off x="2732994" y="7709811"/>
            <a:ext cx="7538812" cy="993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650207">
              <a:defRPr sz="5600">
                <a:solidFill>
                  <a:srgbClr val="FFFFFF"/>
                </a:solidFill>
                <a:uFill>
                  <a:solidFill>
                    <a:srgbClr val="808080"/>
                  </a:solidFill>
                </a:uFill>
                <a:latin typeface="Calibri"/>
                <a:ea typeface="Calibri"/>
                <a:cs typeface="Calibri"/>
                <a:sym typeface="Calibri"/>
              </a:defRPr>
            </a:lvl1pPr>
          </a:lstStyle>
          <a:p>
            <a:pPr>
              <a:defRPr>
                <a:uFill>
                  <a:solidFill>
                    <a:srgbClr val="FFFFFF"/>
                  </a:solidFill>
                </a:uFill>
              </a:defRPr>
            </a:pPr>
            <a:r>
              <a:rPr>
                <a:uFill>
                  <a:solidFill>
                    <a:srgbClr val="808080"/>
                  </a:solidFill>
                </a:uFill>
              </a:rPr>
              <a:t>Die Partizipationsagentur.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4"/>
                                        </p:tgtEl>
                                        <p:attrNameLst>
                                          <p:attrName>style.visibility</p:attrName>
                                        </p:attrNameLst>
                                      </p:cBhvr>
                                      <p:to>
                                        <p:strVal val="visible"/>
                                      </p:to>
                                    </p:set>
                                    <p:animEffect filter="fade" transition="in">
                                      <p:cBhvr>
                                        <p:cTn id="7" dur="15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17" name="Bildschirmfoto 2012-02-23 um 14.58.57.png" descr="Bildschirmfoto 2012-02-23 um 14.58.57.png"/>
          <p:cNvPicPr>
            <a:picLocks noChangeAspect="1"/>
          </p:cNvPicPr>
          <p:nvPr/>
        </p:nvPicPr>
        <p:blipFill>
          <a:blip r:embed="rId2">
            <a:extLst/>
          </a:blip>
          <a:stretch>
            <a:fillRect/>
          </a:stretch>
        </p:blipFill>
        <p:spPr>
          <a:xfrm>
            <a:off x="4609234" y="500482"/>
            <a:ext cx="3786332" cy="2774427"/>
          </a:xfrm>
          <a:prstGeom prst="rect">
            <a:avLst/>
          </a:prstGeom>
          <a:ln w="12700">
            <a:miter lim="400000"/>
          </a:ln>
        </p:spPr>
      </p:pic>
      <p:pic>
        <p:nvPicPr>
          <p:cNvPr id="418" name="BMFSFJ_DL_mitFoerderzusatz_RZ.png" descr="BMFSFJ_DL_mitFoerderzusatz_RZ.png"/>
          <p:cNvPicPr>
            <a:picLocks noChangeAspect="1"/>
          </p:cNvPicPr>
          <p:nvPr/>
        </p:nvPicPr>
        <p:blipFill>
          <a:blip r:embed="rId3">
            <a:extLst/>
          </a:blip>
          <a:srcRect l="50169" t="42292" r="0" b="24374"/>
          <a:stretch>
            <a:fillRect/>
          </a:stretch>
        </p:blipFill>
        <p:spPr>
          <a:xfrm>
            <a:off x="3625651" y="3123767"/>
            <a:ext cx="5753587" cy="1140159"/>
          </a:xfrm>
          <a:prstGeom prst="rect">
            <a:avLst/>
          </a:prstGeom>
          <a:ln w="12700">
            <a:miter lim="400000"/>
          </a:ln>
        </p:spPr>
      </p:pic>
      <p:pic>
        <p:nvPicPr>
          <p:cNvPr id="419" name="ASchuBi500 - Logo 2017.png" descr="ASchuBi500 - Logo 2017.png"/>
          <p:cNvPicPr>
            <a:picLocks noChangeAspect="1"/>
          </p:cNvPicPr>
          <p:nvPr/>
        </p:nvPicPr>
        <p:blipFill>
          <a:blip r:embed="rId4">
            <a:extLst/>
          </a:blip>
          <a:srcRect l="9426" t="16371" r="8577" b="16371"/>
          <a:stretch>
            <a:fillRect/>
          </a:stretch>
        </p:blipFill>
        <p:spPr>
          <a:xfrm>
            <a:off x="4332287" y="4860829"/>
            <a:ext cx="4340098" cy="2003067"/>
          </a:xfrm>
          <a:prstGeom prst="rect">
            <a:avLst/>
          </a:prstGeom>
          <a:ln w="12700">
            <a:miter lim="400000"/>
          </a:ln>
        </p:spPr>
      </p:pic>
      <p:sp>
        <p:nvSpPr>
          <p:cNvPr id="420" name="Schülerrat"/>
          <p:cNvSpPr txBox="1"/>
          <p:nvPr/>
        </p:nvSpPr>
        <p:spPr>
          <a:xfrm>
            <a:off x="4620710" y="7624977"/>
            <a:ext cx="3763380"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Arial Black"/>
                <a:ea typeface="Arial Black"/>
                <a:cs typeface="Arial Black"/>
                <a:sym typeface="Arial Black"/>
              </a:defRPr>
            </a:lvl1pPr>
          </a:lstStyle>
          <a:p>
            <a:pPr/>
            <a:r>
              <a:t>Schülerrat</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22" name="Rechteck"/>
          <p:cNvSpPr/>
          <p:nvPr/>
        </p:nvSpPr>
        <p:spPr>
          <a:xfrm>
            <a:off x="-25944" y="17255"/>
            <a:ext cx="13056688" cy="4542558"/>
          </a:xfrm>
          <a:prstGeom prst="rect">
            <a:avLst/>
          </a:prstGeom>
          <a:solidFill>
            <a:srgbClr val="FEFF70"/>
          </a:solidFill>
          <a:ln w="12700">
            <a:miter lim="400000"/>
          </a:ln>
        </p:spPr>
        <p:txBody>
          <a:bodyPr lIns="50800" tIns="50800" rIns="50800" bIns="50800" anchor="ctr"/>
          <a:lstStyle/>
          <a:p>
            <a:pPr/>
          </a:p>
        </p:txBody>
      </p:sp>
      <p:pic>
        <p:nvPicPr>
          <p:cNvPr id="423" name="Bildschirmfoto 2012-02-23 um 14.58.57.png" descr="Bildschirmfoto 2012-02-23 um 14.58.57.png"/>
          <p:cNvPicPr>
            <a:picLocks noChangeAspect="1"/>
          </p:cNvPicPr>
          <p:nvPr/>
        </p:nvPicPr>
        <p:blipFill>
          <a:blip r:embed="rId2">
            <a:extLst/>
          </a:blip>
          <a:stretch>
            <a:fillRect/>
          </a:stretch>
        </p:blipFill>
        <p:spPr>
          <a:xfrm>
            <a:off x="4609234" y="500482"/>
            <a:ext cx="3786332" cy="2774427"/>
          </a:xfrm>
          <a:prstGeom prst="rect">
            <a:avLst/>
          </a:prstGeom>
          <a:ln w="12700">
            <a:miter lim="400000"/>
          </a:ln>
        </p:spPr>
      </p:pic>
      <p:pic>
        <p:nvPicPr>
          <p:cNvPr id="424" name="BMFSFJ_DL_mitFoerderzusatz_RZ.png" descr="BMFSFJ_DL_mitFoerderzusatz_RZ.png"/>
          <p:cNvPicPr>
            <a:picLocks noChangeAspect="1"/>
          </p:cNvPicPr>
          <p:nvPr/>
        </p:nvPicPr>
        <p:blipFill>
          <a:blip r:embed="rId3">
            <a:extLst/>
          </a:blip>
          <a:srcRect l="50169" t="42292" r="0" b="24374"/>
          <a:stretch>
            <a:fillRect/>
          </a:stretch>
        </p:blipFill>
        <p:spPr>
          <a:xfrm>
            <a:off x="3625651" y="3123767"/>
            <a:ext cx="5753587" cy="1140159"/>
          </a:xfrm>
          <a:prstGeom prst="rect">
            <a:avLst/>
          </a:prstGeom>
          <a:ln w="12700">
            <a:miter lim="400000"/>
          </a:ln>
        </p:spPr>
      </p:pic>
      <p:pic>
        <p:nvPicPr>
          <p:cNvPr id="425" name="ASchuBi500 - Logo 2017.png" descr="ASchuBi500 - Logo 2017.png"/>
          <p:cNvPicPr>
            <a:picLocks noChangeAspect="1"/>
          </p:cNvPicPr>
          <p:nvPr/>
        </p:nvPicPr>
        <p:blipFill>
          <a:blip r:embed="rId4">
            <a:extLst/>
          </a:blip>
          <a:srcRect l="9426" t="16371" r="8577" b="16371"/>
          <a:stretch>
            <a:fillRect/>
          </a:stretch>
        </p:blipFill>
        <p:spPr>
          <a:xfrm>
            <a:off x="4332287" y="4860829"/>
            <a:ext cx="4340098" cy="2003067"/>
          </a:xfrm>
          <a:prstGeom prst="rect">
            <a:avLst/>
          </a:prstGeom>
          <a:ln w="12700">
            <a:miter lim="400000"/>
          </a:ln>
        </p:spPr>
      </p:pic>
      <p:sp>
        <p:nvSpPr>
          <p:cNvPr id="426" name="Schülerrat"/>
          <p:cNvSpPr txBox="1"/>
          <p:nvPr/>
        </p:nvSpPr>
        <p:spPr>
          <a:xfrm>
            <a:off x="4620710" y="7624977"/>
            <a:ext cx="3763380" cy="990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Arial Black"/>
                <a:ea typeface="Arial Black"/>
                <a:cs typeface="Arial Black"/>
                <a:sym typeface="Arial Black"/>
              </a:defRPr>
            </a:lvl1pPr>
          </a:lstStyle>
          <a:p>
            <a:pPr/>
            <a:r>
              <a:t>Schülerrat</a:t>
            </a:r>
          </a:p>
        </p:txBody>
      </p:sp>
      <p:sp>
        <p:nvSpPr>
          <p:cNvPr id="427" name="FB Soziales"/>
          <p:cNvSpPr txBox="1"/>
          <p:nvPr/>
        </p:nvSpPr>
        <p:spPr>
          <a:xfrm>
            <a:off x="9489186" y="662662"/>
            <a:ext cx="310816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i="1" sz="4200">
                <a:latin typeface="+mj-lt"/>
                <a:ea typeface="+mj-ea"/>
                <a:cs typeface="+mj-cs"/>
                <a:sym typeface="Helvetica"/>
              </a:defRPr>
            </a:lvl1pPr>
          </a:lstStyle>
          <a:p>
            <a:pPr/>
            <a:r>
              <a:t>FB Soziales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29" name="Rechteck"/>
          <p:cNvSpPr/>
          <p:nvPr/>
        </p:nvSpPr>
        <p:spPr>
          <a:xfrm>
            <a:off x="-25944" y="5673611"/>
            <a:ext cx="13056688" cy="1443397"/>
          </a:xfrm>
          <a:prstGeom prst="rect">
            <a:avLst/>
          </a:prstGeom>
          <a:solidFill>
            <a:srgbClr val="65ACFF"/>
          </a:solidFill>
          <a:ln w="12700">
            <a:miter lim="400000"/>
          </a:ln>
        </p:spPr>
        <p:txBody>
          <a:bodyPr lIns="50800" tIns="50800" rIns="50800" bIns="50800" anchor="ctr"/>
          <a:lstStyle/>
          <a:p>
            <a:pPr/>
          </a:p>
        </p:txBody>
      </p:sp>
      <p:sp>
        <p:nvSpPr>
          <p:cNvPr id="430" name="Rechteck"/>
          <p:cNvSpPr/>
          <p:nvPr/>
        </p:nvSpPr>
        <p:spPr>
          <a:xfrm>
            <a:off x="-25944" y="4546117"/>
            <a:ext cx="13056688" cy="1140223"/>
          </a:xfrm>
          <a:prstGeom prst="rect">
            <a:avLst/>
          </a:prstGeom>
          <a:solidFill>
            <a:srgbClr val="84FF54"/>
          </a:solidFill>
          <a:ln w="12700">
            <a:miter lim="400000"/>
          </a:ln>
        </p:spPr>
        <p:txBody>
          <a:bodyPr lIns="50800" tIns="50800" rIns="50800" bIns="50800" anchor="ctr"/>
          <a:lstStyle/>
          <a:p>
            <a:pPr/>
          </a:p>
        </p:txBody>
      </p:sp>
      <p:sp>
        <p:nvSpPr>
          <p:cNvPr id="431" name="Rechteck"/>
          <p:cNvSpPr/>
          <p:nvPr/>
        </p:nvSpPr>
        <p:spPr>
          <a:xfrm>
            <a:off x="-25944" y="17255"/>
            <a:ext cx="13056688" cy="4542558"/>
          </a:xfrm>
          <a:prstGeom prst="rect">
            <a:avLst/>
          </a:prstGeom>
          <a:solidFill>
            <a:srgbClr val="FEFF70"/>
          </a:solidFill>
          <a:ln w="12700">
            <a:miter lim="400000"/>
          </a:ln>
        </p:spPr>
        <p:txBody>
          <a:bodyPr lIns="50800" tIns="50800" rIns="50800" bIns="50800" anchor="ctr"/>
          <a:lstStyle/>
          <a:p>
            <a:pPr/>
          </a:p>
        </p:txBody>
      </p:sp>
      <p:pic>
        <p:nvPicPr>
          <p:cNvPr id="432" name="Bildschirmfoto 2012-02-23 um 14.58.57.png" descr="Bildschirmfoto 2012-02-23 um 14.58.57.png"/>
          <p:cNvPicPr>
            <a:picLocks noChangeAspect="1"/>
          </p:cNvPicPr>
          <p:nvPr/>
        </p:nvPicPr>
        <p:blipFill>
          <a:blip r:embed="rId2">
            <a:extLst/>
          </a:blip>
          <a:stretch>
            <a:fillRect/>
          </a:stretch>
        </p:blipFill>
        <p:spPr>
          <a:xfrm>
            <a:off x="4609234" y="500482"/>
            <a:ext cx="3786332" cy="2774427"/>
          </a:xfrm>
          <a:prstGeom prst="rect">
            <a:avLst/>
          </a:prstGeom>
          <a:ln w="12700">
            <a:miter lim="400000"/>
          </a:ln>
        </p:spPr>
      </p:pic>
      <p:pic>
        <p:nvPicPr>
          <p:cNvPr id="433" name="BMFSFJ_DL_mitFoerderzusatz_RZ.png" descr="BMFSFJ_DL_mitFoerderzusatz_RZ.png"/>
          <p:cNvPicPr>
            <a:picLocks noChangeAspect="1"/>
          </p:cNvPicPr>
          <p:nvPr/>
        </p:nvPicPr>
        <p:blipFill>
          <a:blip r:embed="rId3">
            <a:extLst/>
          </a:blip>
          <a:srcRect l="50169" t="42292" r="0" b="24374"/>
          <a:stretch>
            <a:fillRect/>
          </a:stretch>
        </p:blipFill>
        <p:spPr>
          <a:xfrm>
            <a:off x="3625651" y="3123767"/>
            <a:ext cx="5753587" cy="1140159"/>
          </a:xfrm>
          <a:prstGeom prst="rect">
            <a:avLst/>
          </a:prstGeom>
          <a:ln w="12700">
            <a:miter lim="400000"/>
          </a:ln>
        </p:spPr>
      </p:pic>
      <p:pic>
        <p:nvPicPr>
          <p:cNvPr id="434" name="ASchuBi500 - Logo 2017.png" descr="ASchuBi500 - Logo 2017.png"/>
          <p:cNvPicPr>
            <a:picLocks noChangeAspect="1"/>
          </p:cNvPicPr>
          <p:nvPr/>
        </p:nvPicPr>
        <p:blipFill>
          <a:blip r:embed="rId4">
            <a:extLst/>
          </a:blip>
          <a:srcRect l="9426" t="16371" r="8577" b="16371"/>
          <a:stretch>
            <a:fillRect/>
          </a:stretch>
        </p:blipFill>
        <p:spPr>
          <a:xfrm>
            <a:off x="4332287" y="4860829"/>
            <a:ext cx="4340098" cy="2003067"/>
          </a:xfrm>
          <a:prstGeom prst="rect">
            <a:avLst/>
          </a:prstGeom>
          <a:ln w="12700">
            <a:miter lim="400000"/>
          </a:ln>
        </p:spPr>
      </p:pic>
      <p:sp>
        <p:nvSpPr>
          <p:cNvPr id="435" name="Schülerrat"/>
          <p:cNvSpPr txBox="1"/>
          <p:nvPr/>
        </p:nvSpPr>
        <p:spPr>
          <a:xfrm>
            <a:off x="4620710" y="7624977"/>
            <a:ext cx="3763380" cy="990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Arial Black"/>
                <a:ea typeface="Arial Black"/>
                <a:cs typeface="Arial Black"/>
                <a:sym typeface="Arial Black"/>
              </a:defRPr>
            </a:lvl1pPr>
          </a:lstStyle>
          <a:p>
            <a:pPr/>
            <a:r>
              <a:t>Schülerrat</a:t>
            </a:r>
          </a:p>
        </p:txBody>
      </p:sp>
      <p:sp>
        <p:nvSpPr>
          <p:cNvPr id="436" name="FB Soziales"/>
          <p:cNvSpPr txBox="1"/>
          <p:nvPr/>
        </p:nvSpPr>
        <p:spPr>
          <a:xfrm>
            <a:off x="9489186" y="662662"/>
            <a:ext cx="310816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i="1" sz="4200">
                <a:latin typeface="+mj-lt"/>
                <a:ea typeface="+mj-ea"/>
                <a:cs typeface="+mj-cs"/>
                <a:sym typeface="Helvetica"/>
              </a:defRPr>
            </a:lvl1pPr>
          </a:lstStyle>
          <a:p>
            <a:pPr/>
            <a:r>
              <a:t>FB Soziales</a:t>
            </a:r>
          </a:p>
        </p:txBody>
      </p:sp>
      <p:sp>
        <p:nvSpPr>
          <p:cNvPr id="437" name="FB Jugend"/>
          <p:cNvSpPr txBox="1"/>
          <p:nvPr/>
        </p:nvSpPr>
        <p:spPr>
          <a:xfrm>
            <a:off x="9747217" y="4747928"/>
            <a:ext cx="287011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i="1" sz="4200">
                <a:latin typeface="+mj-lt"/>
                <a:ea typeface="+mj-ea"/>
                <a:cs typeface="+mj-cs"/>
                <a:sym typeface="Helvetica"/>
              </a:defRPr>
            </a:lvl1pPr>
          </a:lstStyle>
          <a:p>
            <a:pPr/>
            <a:r>
              <a:t>FB Jugend</a:t>
            </a:r>
          </a:p>
        </p:txBody>
      </p:sp>
      <p:sp>
        <p:nvSpPr>
          <p:cNvPr id="438" name="FB Schule"/>
          <p:cNvSpPr txBox="1"/>
          <p:nvPr/>
        </p:nvSpPr>
        <p:spPr>
          <a:xfrm>
            <a:off x="9929171" y="5968467"/>
            <a:ext cx="272243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i="1" sz="4200">
                <a:latin typeface="+mj-lt"/>
                <a:ea typeface="+mj-ea"/>
                <a:cs typeface="+mj-cs"/>
                <a:sym typeface="Helvetica"/>
              </a:defRPr>
            </a:lvl1pPr>
          </a:lstStyle>
          <a:p>
            <a:pPr/>
            <a:r>
              <a:t>FB Schule</a:t>
            </a:r>
          </a:p>
        </p:txBody>
      </p:sp>
      <p:sp>
        <p:nvSpPr>
          <p:cNvPr id="439" name="Jugendgerechte Kommune"/>
          <p:cNvSpPr txBox="1"/>
          <p:nvPr/>
        </p:nvSpPr>
        <p:spPr>
          <a:xfrm>
            <a:off x="183037" y="4887628"/>
            <a:ext cx="368055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Jugendgerechte Kommune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41" name="Rechteck"/>
          <p:cNvSpPr/>
          <p:nvPr/>
        </p:nvSpPr>
        <p:spPr>
          <a:xfrm>
            <a:off x="-25944" y="5673611"/>
            <a:ext cx="13056688" cy="4083006"/>
          </a:xfrm>
          <a:prstGeom prst="rect">
            <a:avLst/>
          </a:prstGeom>
          <a:solidFill>
            <a:srgbClr val="65ACFF"/>
          </a:solidFill>
          <a:ln w="12700">
            <a:miter lim="400000"/>
          </a:ln>
        </p:spPr>
        <p:txBody>
          <a:bodyPr lIns="50800" tIns="50800" rIns="50800" bIns="50800" anchor="ctr"/>
          <a:lstStyle/>
          <a:p>
            <a:pPr/>
          </a:p>
        </p:txBody>
      </p:sp>
      <p:sp>
        <p:nvSpPr>
          <p:cNvPr id="442" name="Rechteck"/>
          <p:cNvSpPr/>
          <p:nvPr/>
        </p:nvSpPr>
        <p:spPr>
          <a:xfrm>
            <a:off x="-25944" y="4546117"/>
            <a:ext cx="13056688" cy="1140223"/>
          </a:xfrm>
          <a:prstGeom prst="rect">
            <a:avLst/>
          </a:prstGeom>
          <a:solidFill>
            <a:srgbClr val="84FF54"/>
          </a:solidFill>
          <a:ln w="12700">
            <a:miter lim="400000"/>
          </a:ln>
        </p:spPr>
        <p:txBody>
          <a:bodyPr lIns="50800" tIns="50800" rIns="50800" bIns="50800" anchor="ctr"/>
          <a:lstStyle/>
          <a:p>
            <a:pPr/>
          </a:p>
        </p:txBody>
      </p:sp>
      <p:sp>
        <p:nvSpPr>
          <p:cNvPr id="443" name="Rechteck"/>
          <p:cNvSpPr/>
          <p:nvPr/>
        </p:nvSpPr>
        <p:spPr>
          <a:xfrm>
            <a:off x="-25944" y="17255"/>
            <a:ext cx="13056688" cy="4542558"/>
          </a:xfrm>
          <a:prstGeom prst="rect">
            <a:avLst/>
          </a:prstGeom>
          <a:solidFill>
            <a:srgbClr val="FEFF70"/>
          </a:solidFill>
          <a:ln w="12700">
            <a:miter lim="400000"/>
          </a:ln>
        </p:spPr>
        <p:txBody>
          <a:bodyPr lIns="50800" tIns="50800" rIns="50800" bIns="50800" anchor="ctr"/>
          <a:lstStyle/>
          <a:p>
            <a:pPr/>
          </a:p>
        </p:txBody>
      </p:sp>
      <p:pic>
        <p:nvPicPr>
          <p:cNvPr id="444" name="Bildschirmfoto 2012-02-23 um 14.58.57.png" descr="Bildschirmfoto 2012-02-23 um 14.58.57.png"/>
          <p:cNvPicPr>
            <a:picLocks noChangeAspect="1"/>
          </p:cNvPicPr>
          <p:nvPr/>
        </p:nvPicPr>
        <p:blipFill>
          <a:blip r:embed="rId2">
            <a:extLst/>
          </a:blip>
          <a:stretch>
            <a:fillRect/>
          </a:stretch>
        </p:blipFill>
        <p:spPr>
          <a:xfrm>
            <a:off x="4609234" y="500482"/>
            <a:ext cx="3786332" cy="2774427"/>
          </a:xfrm>
          <a:prstGeom prst="rect">
            <a:avLst/>
          </a:prstGeom>
          <a:ln w="12700">
            <a:miter lim="400000"/>
          </a:ln>
        </p:spPr>
      </p:pic>
      <p:pic>
        <p:nvPicPr>
          <p:cNvPr id="445" name="BMFSFJ_DL_mitFoerderzusatz_RZ.png" descr="BMFSFJ_DL_mitFoerderzusatz_RZ.png"/>
          <p:cNvPicPr>
            <a:picLocks noChangeAspect="1"/>
          </p:cNvPicPr>
          <p:nvPr/>
        </p:nvPicPr>
        <p:blipFill>
          <a:blip r:embed="rId3">
            <a:extLst/>
          </a:blip>
          <a:srcRect l="50169" t="42292" r="0" b="24374"/>
          <a:stretch>
            <a:fillRect/>
          </a:stretch>
        </p:blipFill>
        <p:spPr>
          <a:xfrm>
            <a:off x="3625651" y="3123767"/>
            <a:ext cx="5753587" cy="1140159"/>
          </a:xfrm>
          <a:prstGeom prst="rect">
            <a:avLst/>
          </a:prstGeom>
          <a:ln w="12700">
            <a:miter lim="400000"/>
          </a:ln>
        </p:spPr>
      </p:pic>
      <p:pic>
        <p:nvPicPr>
          <p:cNvPr id="446" name="ASchuBi500 - Logo 2017.png" descr="ASchuBi500 - Logo 2017.png"/>
          <p:cNvPicPr>
            <a:picLocks noChangeAspect="1"/>
          </p:cNvPicPr>
          <p:nvPr/>
        </p:nvPicPr>
        <p:blipFill>
          <a:blip r:embed="rId4">
            <a:extLst/>
          </a:blip>
          <a:srcRect l="9426" t="16371" r="8577" b="16371"/>
          <a:stretch>
            <a:fillRect/>
          </a:stretch>
        </p:blipFill>
        <p:spPr>
          <a:xfrm>
            <a:off x="4332287" y="4860829"/>
            <a:ext cx="4340098" cy="2003067"/>
          </a:xfrm>
          <a:prstGeom prst="rect">
            <a:avLst/>
          </a:prstGeom>
          <a:ln w="12700">
            <a:miter lim="400000"/>
          </a:ln>
        </p:spPr>
      </p:pic>
      <p:sp>
        <p:nvSpPr>
          <p:cNvPr id="447" name="Schülerrat"/>
          <p:cNvSpPr txBox="1"/>
          <p:nvPr/>
        </p:nvSpPr>
        <p:spPr>
          <a:xfrm>
            <a:off x="4620710" y="7624977"/>
            <a:ext cx="3763380" cy="990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Arial Black"/>
                <a:ea typeface="Arial Black"/>
                <a:cs typeface="Arial Black"/>
                <a:sym typeface="Arial Black"/>
              </a:defRPr>
            </a:lvl1pPr>
          </a:lstStyle>
          <a:p>
            <a:pPr/>
            <a:r>
              <a:t>Schülerrat</a:t>
            </a:r>
          </a:p>
        </p:txBody>
      </p:sp>
      <p:sp>
        <p:nvSpPr>
          <p:cNvPr id="448" name="FB Soziales"/>
          <p:cNvSpPr txBox="1"/>
          <p:nvPr/>
        </p:nvSpPr>
        <p:spPr>
          <a:xfrm>
            <a:off x="9489186" y="662662"/>
            <a:ext cx="310816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i="1" sz="4200">
                <a:latin typeface="+mj-lt"/>
                <a:ea typeface="+mj-ea"/>
                <a:cs typeface="+mj-cs"/>
                <a:sym typeface="Helvetica"/>
              </a:defRPr>
            </a:lvl1pPr>
          </a:lstStyle>
          <a:p>
            <a:pPr/>
            <a:r>
              <a:t>FB Soziales</a:t>
            </a:r>
          </a:p>
        </p:txBody>
      </p:sp>
      <p:sp>
        <p:nvSpPr>
          <p:cNvPr id="449" name="FB Jugend"/>
          <p:cNvSpPr txBox="1"/>
          <p:nvPr/>
        </p:nvSpPr>
        <p:spPr>
          <a:xfrm>
            <a:off x="9747217" y="4747928"/>
            <a:ext cx="287011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i="1" sz="4200">
                <a:latin typeface="+mj-lt"/>
                <a:ea typeface="+mj-ea"/>
                <a:cs typeface="+mj-cs"/>
                <a:sym typeface="Helvetica"/>
              </a:defRPr>
            </a:lvl1pPr>
          </a:lstStyle>
          <a:p>
            <a:pPr/>
            <a:r>
              <a:t>FB Jugend</a:t>
            </a:r>
          </a:p>
        </p:txBody>
      </p:sp>
      <p:sp>
        <p:nvSpPr>
          <p:cNvPr id="450" name="FB Schule"/>
          <p:cNvSpPr txBox="1"/>
          <p:nvPr/>
        </p:nvSpPr>
        <p:spPr>
          <a:xfrm>
            <a:off x="9929171" y="5968467"/>
            <a:ext cx="272243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i="1" sz="4200">
                <a:latin typeface="+mj-lt"/>
                <a:ea typeface="+mj-ea"/>
                <a:cs typeface="+mj-cs"/>
                <a:sym typeface="Helvetica"/>
              </a:defRPr>
            </a:lvl1pPr>
          </a:lstStyle>
          <a:p>
            <a:pPr/>
            <a:r>
              <a:t>FB Schule</a:t>
            </a:r>
          </a:p>
        </p:txBody>
      </p:sp>
      <p:sp>
        <p:nvSpPr>
          <p:cNvPr id="451" name="Jugendgerechte Kommune"/>
          <p:cNvSpPr txBox="1"/>
          <p:nvPr/>
        </p:nvSpPr>
        <p:spPr>
          <a:xfrm>
            <a:off x="183037" y="4887628"/>
            <a:ext cx="368055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Jugendgerechte Kommune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3" name="29817882046_a58190c67b_k.jpg" descr="29817882046_a58190c67b_k.jpg"/>
          <p:cNvPicPr>
            <a:picLocks noChangeAspect="1"/>
          </p:cNvPicPr>
          <p:nvPr/>
        </p:nvPicPr>
        <p:blipFill>
          <a:blip r:embed="rId2">
            <a:extLst/>
          </a:blip>
          <a:srcRect l="16633" t="16633" r="16633" b="16633"/>
          <a:stretch>
            <a:fillRect/>
          </a:stretch>
        </p:blipFill>
        <p:spPr>
          <a:xfrm>
            <a:off x="-1" y="542924"/>
            <a:ext cx="13004801" cy="8667751"/>
          </a:xfrm>
          <a:prstGeom prst="rect">
            <a:avLst/>
          </a:prstGeom>
          <a:ln w="12700">
            <a:miter lim="400000"/>
          </a:ln>
        </p:spPr>
      </p:pic>
      <p:sp>
        <p:nvSpPr>
          <p:cNvPr id="454" name="(0511) 37 35 36 30"/>
          <p:cNvSpPr/>
          <p:nvPr/>
        </p:nvSpPr>
        <p:spPr>
          <a:xfrm rot="21246022">
            <a:off x="549123" y="7447412"/>
            <a:ext cx="6627151" cy="418448"/>
          </a:xfrm>
          <a:prstGeom prst="rect">
            <a:avLst/>
          </a:prstGeom>
          <a:solidFill>
            <a:srgbClr val="FFFFFF"/>
          </a:solidFill>
          <a:ln w="12700">
            <a:miter lim="400000"/>
          </a:ln>
          <a:effectLst>
            <a:outerShdw sx="100000" sy="100000" kx="0" ky="0" algn="b" rotWithShape="0" blurRad="139700" dist="25400" dir="5400000">
              <a:srgbClr val="000000">
                <a:alpha val="75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650207">
              <a:defRPr sz="2000">
                <a:uFill>
                  <a:solidFill>
                    <a:srgbClr val="000000"/>
                  </a:solidFill>
                </a:uFill>
                <a:latin typeface="Calibri"/>
                <a:ea typeface="Calibri"/>
                <a:cs typeface="Calibri"/>
                <a:sym typeface="Calibri"/>
              </a:defRPr>
            </a:lvl1pPr>
          </a:lstStyle>
          <a:p>
            <a:pPr/>
            <a:r>
              <a:t>(0511) 37 35 36 30</a:t>
            </a:r>
          </a:p>
        </p:txBody>
      </p:sp>
      <p:sp>
        <p:nvSpPr>
          <p:cNvPr id="455" name="www.politikzumanfassen.de"/>
          <p:cNvSpPr/>
          <p:nvPr/>
        </p:nvSpPr>
        <p:spPr>
          <a:xfrm rot="338643">
            <a:off x="450220" y="7447412"/>
            <a:ext cx="5771991" cy="418448"/>
          </a:xfrm>
          <a:prstGeom prst="rect">
            <a:avLst/>
          </a:prstGeom>
          <a:solidFill>
            <a:srgbClr val="FFFFFF"/>
          </a:solidFill>
          <a:ln w="12700">
            <a:miter lim="400000"/>
          </a:ln>
          <a:effectLst>
            <a:outerShdw sx="100000" sy="100000" kx="0" ky="0" algn="b" rotWithShape="0" blurRad="139700" dist="25400" dir="5400000">
              <a:srgbClr val="000000">
                <a:alpha val="75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650207">
              <a:defRPr sz="2000">
                <a:uFill>
                  <a:solidFill>
                    <a:srgbClr val="000000"/>
                  </a:solidFill>
                </a:uFill>
                <a:latin typeface="Calibri"/>
                <a:ea typeface="Calibri"/>
                <a:cs typeface="Calibri"/>
                <a:sym typeface="Calibri"/>
              </a:defRPr>
            </a:lvl1pPr>
          </a:lstStyle>
          <a:p>
            <a:pPr/>
            <a:r>
              <a:t>www.politikzumanfassen.de</a:t>
            </a:r>
          </a:p>
        </p:txBody>
      </p:sp>
      <p:sp>
        <p:nvSpPr>
          <p:cNvPr id="456" name="politik@zumanfassen.de"/>
          <p:cNvSpPr/>
          <p:nvPr/>
        </p:nvSpPr>
        <p:spPr>
          <a:xfrm rot="21455001">
            <a:off x="514263" y="8108829"/>
            <a:ext cx="5216534" cy="418449"/>
          </a:xfrm>
          <a:prstGeom prst="rect">
            <a:avLst/>
          </a:prstGeom>
          <a:solidFill>
            <a:srgbClr val="FFFFFF"/>
          </a:solidFill>
          <a:ln w="12700">
            <a:miter lim="400000"/>
          </a:ln>
          <a:effectLst>
            <a:outerShdw sx="100000" sy="100000" kx="0" ky="0" algn="b" rotWithShape="0" blurRad="139700" dist="25400" dir="5400000">
              <a:srgbClr val="000000">
                <a:alpha val="75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650207">
              <a:defRPr sz="2000">
                <a:uFill>
                  <a:solidFill>
                    <a:srgbClr val="000000"/>
                  </a:solidFill>
                </a:uFill>
                <a:latin typeface="Calibri"/>
                <a:ea typeface="Calibri"/>
                <a:cs typeface="Calibri"/>
                <a:sym typeface="Calibri"/>
              </a:defRPr>
            </a:lvl1pPr>
          </a:lstStyle>
          <a:p>
            <a:pPr/>
            <a:r>
              <a:t>politik@zumanfassen.de</a:t>
            </a:r>
          </a:p>
        </p:txBody>
      </p:sp>
      <p:sp>
        <p:nvSpPr>
          <p:cNvPr id="457" name="(01573) 888 6 222 WhatsApp"/>
          <p:cNvSpPr/>
          <p:nvPr/>
        </p:nvSpPr>
        <p:spPr>
          <a:xfrm rot="18230">
            <a:off x="63914" y="8463798"/>
            <a:ext cx="6275201" cy="553126"/>
          </a:xfrm>
          <a:prstGeom prst="rect">
            <a:avLst/>
          </a:prstGeom>
          <a:solidFill>
            <a:srgbClr val="FFFFFF"/>
          </a:solidFill>
          <a:ln w="12700">
            <a:miter lim="400000"/>
          </a:ln>
          <a:effectLst>
            <a:outerShdw sx="100000" sy="100000" kx="0" ky="0" algn="b" rotWithShape="0" blurRad="139700" dist="25400" dir="5400000">
              <a:srgbClr val="000000">
                <a:alpha val="75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650207">
              <a:defRPr sz="2000">
                <a:uFill>
                  <a:solidFill>
                    <a:srgbClr val="000000"/>
                  </a:solidFill>
                </a:uFill>
                <a:latin typeface="Calibri"/>
                <a:ea typeface="Calibri"/>
                <a:cs typeface="Calibri"/>
                <a:sym typeface="Calibri"/>
              </a:defRPr>
            </a:lvl1pPr>
          </a:lstStyle>
          <a:p>
            <a:pPr/>
            <a:r>
              <a:t>(01573) 888 6 222 WhatsApp</a:t>
            </a:r>
          </a:p>
        </p:txBody>
      </p:sp>
      <p:sp>
        <p:nvSpPr>
          <p:cNvPr id="458" name="facebook.com/politikzumanfassen"/>
          <p:cNvSpPr/>
          <p:nvPr/>
        </p:nvSpPr>
        <p:spPr>
          <a:xfrm rot="82205">
            <a:off x="556677" y="8932303"/>
            <a:ext cx="6247363" cy="418449"/>
          </a:xfrm>
          <a:prstGeom prst="rect">
            <a:avLst/>
          </a:prstGeom>
          <a:solidFill>
            <a:srgbClr val="FFFFFF"/>
          </a:solidFill>
          <a:ln w="12700">
            <a:miter lim="400000"/>
          </a:ln>
          <a:effectLst>
            <a:outerShdw sx="100000" sy="100000" kx="0" ky="0" algn="b" rotWithShape="0" blurRad="139700" dist="25400" dir="5400000">
              <a:srgbClr val="000000">
                <a:alpha val="75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650207">
              <a:defRPr sz="2000">
                <a:uFill>
                  <a:solidFill>
                    <a:srgbClr val="000000"/>
                  </a:solidFill>
                </a:uFill>
                <a:latin typeface="Calibri"/>
                <a:ea typeface="Calibri"/>
                <a:cs typeface="Calibri"/>
                <a:sym typeface="Calibri"/>
              </a:defRPr>
            </a:lvl1pPr>
          </a:lstStyle>
          <a:p>
            <a:pPr/>
            <a:r>
              <a:t>facebook.com/politikzumanfassen</a:t>
            </a:r>
          </a:p>
        </p:txBody>
      </p:sp>
      <p:sp>
        <p:nvSpPr>
          <p:cNvPr id="459" name="Rechteck"/>
          <p:cNvSpPr/>
          <p:nvPr/>
        </p:nvSpPr>
        <p:spPr>
          <a:xfrm>
            <a:off x="623549" y="7219136"/>
            <a:ext cx="2148893" cy="2005578"/>
          </a:xfrm>
          <a:prstGeom prst="rect">
            <a:avLst/>
          </a:prstGeom>
          <a:solidFill>
            <a:srgbClr val="FFFFFF"/>
          </a:solidFill>
          <a:ln w="12700">
            <a:miter lim="400000"/>
          </a:ln>
          <a:effectLst>
            <a:outerShdw sx="100000" sy="100000" kx="0" ky="0" algn="b" rotWithShape="0" blurRad="177800" dist="0" dir="2700000">
              <a:srgbClr val="000000">
                <a:alpha val="75000"/>
              </a:srgbClr>
            </a:outerShdw>
          </a:effectLst>
        </p:spPr>
        <p:txBody>
          <a:bodyPr lIns="65023" tIns="65023" rIns="65023" bIns="65023" anchor="ctr"/>
          <a:lstStyle/>
          <a:p>
            <a:pPr algn="l" defTabSz="650207">
              <a:defRPr sz="2400">
                <a:uFill>
                  <a:solidFill>
                    <a:srgbClr val="000000"/>
                  </a:solidFill>
                </a:uFill>
                <a:latin typeface="Calibri"/>
                <a:ea typeface="Calibri"/>
                <a:cs typeface="Calibri"/>
                <a:sym typeface="Calibri"/>
              </a:defRPr>
            </a:pPr>
          </a:p>
        </p:txBody>
      </p:sp>
      <p:pic>
        <p:nvPicPr>
          <p:cNvPr id="460" name="image57.jpg" descr="image57.jpg"/>
          <p:cNvPicPr>
            <a:picLocks noChangeAspect="1"/>
          </p:cNvPicPr>
          <p:nvPr/>
        </p:nvPicPr>
        <p:blipFill>
          <a:blip r:embed="rId3">
            <a:extLst/>
          </a:blip>
          <a:stretch>
            <a:fillRect/>
          </a:stretch>
        </p:blipFill>
        <p:spPr>
          <a:xfrm>
            <a:off x="837469" y="7396737"/>
            <a:ext cx="1721052" cy="165037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DSC07065.JPG" descr="DSC07065.JPG"/>
          <p:cNvPicPr>
            <a:picLocks noChangeAspect="1"/>
          </p:cNvPicPr>
          <p:nvPr/>
        </p:nvPicPr>
        <p:blipFill>
          <a:blip r:embed="rId2">
            <a:extLst/>
          </a:blip>
          <a:stretch>
            <a:fillRect/>
          </a:stretch>
        </p:blipFill>
        <p:spPr>
          <a:xfrm>
            <a:off x="-1" y="955654"/>
            <a:ext cx="13004801" cy="7683221"/>
          </a:xfrm>
          <a:prstGeom prst="rect">
            <a:avLst/>
          </a:prstGeom>
          <a:ln w="12700">
            <a:miter lim="400000"/>
          </a:ln>
        </p:spPr>
      </p:pic>
      <p:pic>
        <p:nvPicPr>
          <p:cNvPr id="209"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0750D371-077B-4281-8153-F3FE2E90F7EC-L0-001.jpeg" descr="0750D371-077B-4281-8153-F3FE2E90F7EC-L0-001.jpeg"/>
          <p:cNvPicPr>
            <a:picLocks noChangeAspect="1"/>
          </p:cNvPicPr>
          <p:nvPr/>
        </p:nvPicPr>
        <p:blipFill>
          <a:blip r:embed="rId2">
            <a:extLst/>
          </a:blip>
          <a:stretch>
            <a:fillRect/>
          </a:stretch>
        </p:blipFill>
        <p:spPr>
          <a:xfrm>
            <a:off x="-1" y="548639"/>
            <a:ext cx="13004801" cy="8656322"/>
          </a:xfrm>
          <a:prstGeom prst="rect">
            <a:avLst/>
          </a:prstGeom>
          <a:ln w="12700">
            <a:miter lim="400000"/>
          </a:ln>
        </p:spPr>
      </p:pic>
      <p:pic>
        <p:nvPicPr>
          <p:cNvPr id="212"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DSC00261.jpg" descr="DSC00261.jpg"/>
          <p:cNvPicPr>
            <a:picLocks noChangeAspect="1"/>
          </p:cNvPicPr>
          <p:nvPr/>
        </p:nvPicPr>
        <p:blipFill>
          <a:blip r:embed="rId2">
            <a:extLst/>
          </a:blip>
          <a:stretch>
            <a:fillRect/>
          </a:stretch>
        </p:blipFill>
        <p:spPr>
          <a:xfrm>
            <a:off x="-1" y="626973"/>
            <a:ext cx="13004801" cy="8672577"/>
          </a:xfrm>
          <a:prstGeom prst="rect">
            <a:avLst/>
          </a:prstGeom>
          <a:ln w="12700">
            <a:miter lim="400000"/>
          </a:ln>
        </p:spPr>
      </p:pic>
      <p:pic>
        <p:nvPicPr>
          <p:cNvPr id="215"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Daniela.pdf" descr="Daniela.pdf"/>
          <p:cNvPicPr>
            <a:picLocks noChangeAspect="1"/>
          </p:cNvPicPr>
          <p:nvPr/>
        </p:nvPicPr>
        <p:blipFill>
          <a:blip r:embed="rId2">
            <a:extLst/>
          </a:blip>
          <a:srcRect l="9062" t="7909" r="7770" b="12515"/>
          <a:stretch>
            <a:fillRect/>
          </a:stretch>
        </p:blipFill>
        <p:spPr>
          <a:xfrm>
            <a:off x="20" y="630913"/>
            <a:ext cx="13004780" cy="8792836"/>
          </a:xfrm>
          <a:prstGeom prst="rect">
            <a:avLst/>
          </a:prstGeom>
          <a:ln w="12700">
            <a:miter lim="400000"/>
          </a:ln>
        </p:spPr>
      </p:pic>
      <p:pic>
        <p:nvPicPr>
          <p:cNvPr id="218"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IMG_3977.JPG" descr="IMG_3977.JPG"/>
          <p:cNvPicPr>
            <a:picLocks noChangeAspect="1"/>
          </p:cNvPicPr>
          <p:nvPr/>
        </p:nvPicPr>
        <p:blipFill>
          <a:blip r:embed="rId2">
            <a:extLst/>
          </a:blip>
          <a:srcRect l="0" t="0" r="2157" b="2157"/>
          <a:stretch>
            <a:fillRect/>
          </a:stretch>
        </p:blipFill>
        <p:spPr>
          <a:xfrm>
            <a:off x="-1" y="-1"/>
            <a:ext cx="13004801" cy="9753601"/>
          </a:xfrm>
          <a:prstGeom prst="rect">
            <a:avLst/>
          </a:prstGeom>
          <a:ln w="12700">
            <a:miter lim="400000"/>
          </a:ln>
        </p:spPr>
      </p:pic>
      <p:pic>
        <p:nvPicPr>
          <p:cNvPr id="221" name="8E36DB62-4AE8-47BB-844E-A401449A7F34-L0-001.png" descr="8E36DB62-4AE8-47BB-844E-A401449A7F34-L0-001.png"/>
          <p:cNvPicPr>
            <a:picLocks noChangeAspect="1"/>
          </p:cNvPicPr>
          <p:nvPr/>
        </p:nvPicPr>
        <p:blipFill>
          <a:blip r:embed="rId3">
            <a:extLst/>
          </a:blip>
          <a:stretch>
            <a:fillRect/>
          </a:stretch>
        </p:blipFill>
        <p:spPr>
          <a:xfrm>
            <a:off x="11792644" y="8014941"/>
            <a:ext cx="671527" cy="64395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